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7432000" cy="16459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739EE9E-0F64-4FD3-B2E6-80A42D0B8AB8}">
  <a:tblStyle styleId="{7739EE9E-0F64-4FD3-B2E6-80A42D0B8AB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p:scale>
          <a:sx n="150" d="100"/>
          <a:sy n="150" d="100"/>
        </p:scale>
        <p:origin x="16112" y="10504"/>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571500" y="685800"/>
            <a:ext cx="5715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248762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hildhealthdata.org/" TargetMode="External"/><Relationship Id="rId4" Type="http://schemas.openxmlformats.org/officeDocument/2006/relationships/hyperlink" Target="http://www.cahmi.org/" TargetMode="External"/><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571500" y="685800"/>
            <a:ext cx="5715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Denney, S. C., &amp; Daviso, A. W. (2012). Self-determination: a critical component of education. American Secondary Education, 40(2), 42-51</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Child and Adolescent Health Measurement Initiative. 2017 National Survey of Children’s Health (NSCH) data query. Data Resource Center for Child and Adolescent Health supported by Cooperative Agreement U59MC27866 from the U.S. Department of Health and Human Services, Health Resources and Services Administration’s Maternal and Child Health Bureau (HRSA MCHB). Retrieved 03/07/2019 from </a:t>
            </a:r>
            <a:r>
              <a:rPr lang="en-US" sz="1200" u="sng">
                <a:solidFill>
                  <a:srgbClr val="954F72"/>
                </a:solidFill>
                <a:latin typeface="Times New Roman"/>
                <a:ea typeface="Times New Roman"/>
                <a:cs typeface="Times New Roman"/>
                <a:sym typeface="Times New Roman"/>
                <a:hlinkClick r:id="rId3"/>
              </a:rPr>
              <a:t>www.childhealthdata.org</a:t>
            </a:r>
            <a:r>
              <a:rPr lang="en-US" sz="1200">
                <a:latin typeface="Times New Roman"/>
                <a:ea typeface="Times New Roman"/>
                <a:cs typeface="Times New Roman"/>
                <a:sym typeface="Times New Roman"/>
              </a:rPr>
              <a:t>. CAHMI: </a:t>
            </a:r>
            <a:r>
              <a:rPr lang="en-US" sz="1200" u="sng">
                <a:solidFill>
                  <a:srgbClr val="954F72"/>
                </a:solidFill>
                <a:latin typeface="Times New Roman"/>
                <a:ea typeface="Times New Roman"/>
                <a:cs typeface="Times New Roman"/>
                <a:sym typeface="Times New Roman"/>
                <a:hlinkClick r:id="rId4"/>
              </a:rPr>
              <a:t>www.cahmi.org</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Cobb, B., Lehmann, J., Newman-Gonchar, R., Alwell, M. (2009). Self-determination for students with disabilities: A narrative metasynthesis. C</a:t>
            </a:r>
            <a:r>
              <a:rPr lang="en-US" sz="1200" i="1">
                <a:latin typeface="Times New Roman"/>
                <a:ea typeface="Times New Roman"/>
                <a:cs typeface="Times New Roman"/>
                <a:sym typeface="Times New Roman"/>
              </a:rPr>
              <a:t>areer Development for Exceptional Individuals, 32 </a:t>
            </a:r>
            <a:r>
              <a:rPr lang="en-US" sz="1200">
                <a:latin typeface="Times New Roman"/>
                <a:ea typeface="Times New Roman"/>
                <a:cs typeface="Times New Roman"/>
                <a:sym typeface="Times New Roman"/>
              </a:rPr>
              <a:t>(2),108–114.</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Carter, E. W., &amp; Lunsford, L. B. (2005). Meaningful work: improving employment outcomes for transition age youth with emotional and behavioral disorders. </a:t>
            </a:r>
            <a:r>
              <a:rPr lang="en-US" sz="1200" i="1">
                <a:latin typeface="Times New Roman"/>
                <a:ea typeface="Times New Roman"/>
                <a:cs typeface="Times New Roman"/>
                <a:sym typeface="Times New Roman"/>
              </a:rPr>
              <a:t>Preventing School Failure, 49</a:t>
            </a:r>
            <a:r>
              <a:rPr lang="en-US" sz="1200">
                <a:latin typeface="Times New Roman"/>
                <a:ea typeface="Times New Roman"/>
                <a:cs typeface="Times New Roman"/>
                <a:sym typeface="Times New Roman"/>
              </a:rPr>
              <a:t>(2), 63-69.</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Ju, S., Zeng, W., &amp; Landmark, L. J. (2017). Self-Determination and Academic Success of Students With Disabilities in Postsecondary Education: A Review. </a:t>
            </a:r>
            <a:r>
              <a:rPr lang="en-US" sz="1200" i="1">
                <a:latin typeface="Times New Roman"/>
                <a:ea typeface="Times New Roman"/>
                <a:cs typeface="Times New Roman"/>
                <a:sym typeface="Times New Roman"/>
              </a:rPr>
              <a:t>Journal of Disability Policy Studies</a:t>
            </a:r>
            <a:r>
              <a:rPr lang="en-US" sz="1200">
                <a:latin typeface="Times New Roman"/>
                <a:ea typeface="Times New Roman"/>
                <a:cs typeface="Times New Roman"/>
                <a:sym typeface="Times New Roman"/>
              </a:rPr>
              <a:t>, </a:t>
            </a:r>
            <a:r>
              <a:rPr lang="en-US" sz="1200" i="1">
                <a:latin typeface="Times New Roman"/>
                <a:ea typeface="Times New Roman"/>
                <a:cs typeface="Times New Roman"/>
                <a:sym typeface="Times New Roman"/>
              </a:rPr>
              <a:t>28</a:t>
            </a:r>
            <a:r>
              <a:rPr lang="en-US" sz="1200">
                <a:latin typeface="Times New Roman"/>
                <a:ea typeface="Times New Roman"/>
                <a:cs typeface="Times New Roman"/>
                <a:sym typeface="Times New Roman"/>
              </a:rPr>
              <a:t>(3), 180–189. </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Wehmeyer, M. L., &amp; Palmer, S. B. (2003). Adult outcomes for students with cognitive disabilities three years after high school: The impact of self-determination. </a:t>
            </a:r>
            <a:r>
              <a:rPr lang="en-US" sz="1200" i="1">
                <a:latin typeface="Times New Roman"/>
                <a:ea typeface="Times New Roman"/>
                <a:cs typeface="Times New Roman"/>
                <a:sym typeface="Times New Roman"/>
              </a:rPr>
              <a:t>Education and Training in Developmental Disabilities, 38</a:t>
            </a:r>
            <a:r>
              <a:rPr lang="en-US" sz="1200">
                <a:latin typeface="Times New Roman"/>
                <a:ea typeface="Times New Roman"/>
                <a:cs typeface="Times New Roman"/>
                <a:sym typeface="Times New Roman"/>
              </a:rPr>
              <a:t>(2), 131-144.</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Wilgosh, L., Sobsey, D., &amp; Cey, R. (2008). Life management of postsecondary students with disabilities. </a:t>
            </a:r>
            <a:r>
              <a:rPr lang="en-US" sz="1200" i="1">
                <a:latin typeface="Times New Roman"/>
                <a:ea typeface="Times New Roman"/>
                <a:cs typeface="Times New Roman"/>
                <a:sym typeface="Times New Roman"/>
              </a:rPr>
              <a:t>Developmental Disabilities Bulletin, 36</a:t>
            </a:r>
            <a:r>
              <a:rPr lang="en-US" sz="1200">
                <a:latin typeface="Times New Roman"/>
                <a:ea typeface="Times New Roman"/>
                <a:cs typeface="Times New Roman"/>
                <a:sym typeface="Times New Roman"/>
              </a:rPr>
              <a:t>(1&amp;2), 199-224.</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Nota, L., Ferrari, L., Soresi, S., &amp; Wehmeyer, M. (2007). Self-determination, social abilities, and the quality of life of people with intellectual disability. </a:t>
            </a:r>
            <a:r>
              <a:rPr lang="en-US" sz="1200" i="1">
                <a:latin typeface="Times New Roman"/>
                <a:ea typeface="Times New Roman"/>
                <a:cs typeface="Times New Roman"/>
                <a:sym typeface="Times New Roman"/>
              </a:rPr>
              <a:t>Journal of Intellectual Disability Research, 51</a:t>
            </a:r>
            <a:r>
              <a:rPr lang="en-US" sz="1200">
                <a:latin typeface="Times New Roman"/>
                <a:ea typeface="Times New Roman"/>
                <a:cs typeface="Times New Roman"/>
                <a:sym typeface="Times New Roman"/>
              </a:rPr>
              <a:t>(11), 850-865.</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AutoNum type="arabicPeriod"/>
            </a:pPr>
            <a:r>
              <a:rPr lang="en-US" sz="1200">
                <a:latin typeface="Times New Roman"/>
                <a:ea typeface="Times New Roman"/>
                <a:cs typeface="Times New Roman"/>
                <a:sym typeface="Times New Roman"/>
              </a:rPr>
              <a:t>Radcliff, R. &amp;  Bos, B.  (2011) Mentoring Approaches to Create a College Going Culture for At-Risk Secondary Level Students. American Secondary Education, 39(3) 86-107.</a:t>
            </a:r>
            <a:endParaRPr sz="120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2057400" y="5113022"/>
            <a:ext cx="23317200" cy="3528060"/>
          </a:xfrm>
          <a:prstGeom prst="rect">
            <a:avLst/>
          </a:prstGeom>
          <a:noFill/>
          <a:ln>
            <a:noFill/>
          </a:ln>
        </p:spPr>
        <p:txBody>
          <a:bodyPr spcFirstLastPara="1" wrap="square" lIns="250800" tIns="125400" rIns="250800" bIns="1254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4114800" y="9326880"/>
            <a:ext cx="19202401" cy="4206240"/>
          </a:xfrm>
          <a:prstGeom prst="rect">
            <a:avLst/>
          </a:prstGeom>
          <a:noFill/>
          <a:ln>
            <a:noFill/>
          </a:ln>
        </p:spPr>
        <p:txBody>
          <a:bodyPr spcFirstLastPara="1" wrap="square" lIns="250800" tIns="125400" rIns="250800" bIns="125400" anchor="t" anchorCtr="0"/>
          <a:lstStyle>
            <a:lvl1pPr lvl="0" algn="ctr">
              <a:spcBef>
                <a:spcPts val="1760"/>
              </a:spcBef>
              <a:spcAft>
                <a:spcPts val="0"/>
              </a:spcAft>
              <a:buClr>
                <a:srgbClr val="888888"/>
              </a:buClr>
              <a:buSzPts val="8800"/>
              <a:buNone/>
              <a:defRPr>
                <a:solidFill>
                  <a:srgbClr val="888888"/>
                </a:solidFill>
              </a:defRPr>
            </a:lvl1pPr>
            <a:lvl2pPr lvl="1" algn="ctr">
              <a:spcBef>
                <a:spcPts val="1540"/>
              </a:spcBef>
              <a:spcAft>
                <a:spcPts val="0"/>
              </a:spcAft>
              <a:buClr>
                <a:srgbClr val="888888"/>
              </a:buClr>
              <a:buSzPts val="7700"/>
              <a:buNone/>
              <a:defRPr>
                <a:solidFill>
                  <a:srgbClr val="888888"/>
                </a:solidFill>
              </a:defRPr>
            </a:lvl2pPr>
            <a:lvl3pPr lvl="2" algn="ctr">
              <a:spcBef>
                <a:spcPts val="1320"/>
              </a:spcBef>
              <a:spcAft>
                <a:spcPts val="0"/>
              </a:spcAft>
              <a:buClr>
                <a:srgbClr val="888888"/>
              </a:buClr>
              <a:buSzPts val="6600"/>
              <a:buNone/>
              <a:defRPr>
                <a:solidFill>
                  <a:srgbClr val="888888"/>
                </a:solidFill>
              </a:defRPr>
            </a:lvl3pPr>
            <a:lvl4pPr lvl="3" algn="ctr">
              <a:spcBef>
                <a:spcPts val="1100"/>
              </a:spcBef>
              <a:spcAft>
                <a:spcPts val="0"/>
              </a:spcAft>
              <a:buClr>
                <a:srgbClr val="888888"/>
              </a:buClr>
              <a:buSzPts val="5500"/>
              <a:buNone/>
              <a:defRPr>
                <a:solidFill>
                  <a:srgbClr val="888888"/>
                </a:solidFill>
              </a:defRPr>
            </a:lvl4pPr>
            <a:lvl5pPr lvl="4" algn="ctr">
              <a:spcBef>
                <a:spcPts val="1100"/>
              </a:spcBef>
              <a:spcAft>
                <a:spcPts val="0"/>
              </a:spcAft>
              <a:buClr>
                <a:srgbClr val="888888"/>
              </a:buClr>
              <a:buSzPts val="5500"/>
              <a:buNone/>
              <a:defRPr>
                <a:solidFill>
                  <a:srgbClr val="888888"/>
                </a:solidFill>
              </a:defRPr>
            </a:lvl5pPr>
            <a:lvl6pPr lvl="5" algn="ctr">
              <a:spcBef>
                <a:spcPts val="1100"/>
              </a:spcBef>
              <a:spcAft>
                <a:spcPts val="0"/>
              </a:spcAft>
              <a:buClr>
                <a:srgbClr val="888888"/>
              </a:buClr>
              <a:buSzPts val="5500"/>
              <a:buNone/>
              <a:defRPr>
                <a:solidFill>
                  <a:srgbClr val="888888"/>
                </a:solidFill>
              </a:defRPr>
            </a:lvl6pPr>
            <a:lvl7pPr lvl="6" algn="ctr">
              <a:spcBef>
                <a:spcPts val="1100"/>
              </a:spcBef>
              <a:spcAft>
                <a:spcPts val="0"/>
              </a:spcAft>
              <a:buClr>
                <a:srgbClr val="888888"/>
              </a:buClr>
              <a:buSzPts val="5500"/>
              <a:buNone/>
              <a:defRPr>
                <a:solidFill>
                  <a:srgbClr val="888888"/>
                </a:solidFill>
              </a:defRPr>
            </a:lvl7pPr>
            <a:lvl8pPr lvl="7" algn="ctr">
              <a:spcBef>
                <a:spcPts val="1100"/>
              </a:spcBef>
              <a:spcAft>
                <a:spcPts val="0"/>
              </a:spcAft>
              <a:buClr>
                <a:srgbClr val="888888"/>
              </a:buClr>
              <a:buSzPts val="5500"/>
              <a:buNone/>
              <a:defRPr>
                <a:solidFill>
                  <a:srgbClr val="888888"/>
                </a:solidFill>
              </a:defRPr>
            </a:lvl8pPr>
            <a:lvl9pPr lvl="8" algn="ctr">
              <a:spcBef>
                <a:spcPts val="1100"/>
              </a:spcBef>
              <a:spcAft>
                <a:spcPts val="0"/>
              </a:spcAft>
              <a:buClr>
                <a:srgbClr val="888888"/>
              </a:buClr>
              <a:buSzPts val="5500"/>
              <a:buNone/>
              <a:defRPr>
                <a:solidFill>
                  <a:srgbClr val="888888"/>
                </a:solidFill>
              </a:defRPr>
            </a:lvl9pPr>
          </a:lstStyle>
          <a:p>
            <a:endParaRPr/>
          </a:p>
        </p:txBody>
      </p:sp>
      <p:sp>
        <p:nvSpPr>
          <p:cNvPr id="18" name="Google Shape;18;p2"/>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1371600" y="659131"/>
            <a:ext cx="24688800" cy="2743200"/>
          </a:xfrm>
          <a:prstGeom prst="rect">
            <a:avLst/>
          </a:prstGeom>
          <a:noFill/>
          <a:ln>
            <a:noFill/>
          </a:ln>
        </p:spPr>
        <p:txBody>
          <a:bodyPr spcFirstLastPara="1" wrap="square" lIns="250800" tIns="125400" rIns="250800" bIns="1254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8284844" y="-3072763"/>
            <a:ext cx="10862312" cy="24688800"/>
          </a:xfrm>
          <a:prstGeom prst="rect">
            <a:avLst/>
          </a:prstGeom>
          <a:noFill/>
          <a:ln>
            <a:noFill/>
          </a:ln>
        </p:spPr>
        <p:txBody>
          <a:bodyPr spcFirstLastPara="1" wrap="square" lIns="250800" tIns="125400" rIns="250800" bIns="1254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60238480" y="13471685"/>
            <a:ext cx="44938951" cy="22217063"/>
          </a:xfrm>
          <a:prstGeom prst="rect">
            <a:avLst/>
          </a:prstGeom>
          <a:noFill/>
          <a:ln>
            <a:noFill/>
          </a:ln>
        </p:spPr>
        <p:txBody>
          <a:bodyPr spcFirstLastPara="1" wrap="square" lIns="250800" tIns="125400" rIns="250800" bIns="1254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5570994" y="-8521538"/>
            <a:ext cx="44938951" cy="66203510"/>
          </a:xfrm>
          <a:prstGeom prst="rect">
            <a:avLst/>
          </a:prstGeom>
          <a:noFill/>
          <a:ln>
            <a:noFill/>
          </a:ln>
        </p:spPr>
        <p:txBody>
          <a:bodyPr spcFirstLastPara="1" wrap="square" lIns="250800" tIns="125400" rIns="250800" bIns="1254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371600" y="659131"/>
            <a:ext cx="24688800" cy="2743200"/>
          </a:xfrm>
          <a:prstGeom prst="rect">
            <a:avLst/>
          </a:prstGeom>
          <a:noFill/>
          <a:ln>
            <a:noFill/>
          </a:ln>
        </p:spPr>
        <p:txBody>
          <a:bodyPr spcFirstLastPara="1" wrap="square" lIns="250800" tIns="125400" rIns="250800" bIns="1254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371600" y="3840481"/>
            <a:ext cx="24688800" cy="10862312"/>
          </a:xfrm>
          <a:prstGeom prst="rect">
            <a:avLst/>
          </a:prstGeom>
          <a:noFill/>
          <a:ln>
            <a:noFill/>
          </a:ln>
        </p:spPr>
        <p:txBody>
          <a:bodyPr spcFirstLastPara="1" wrap="square" lIns="250800" tIns="125400" rIns="250800" bIns="1254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2166939" y="10576562"/>
            <a:ext cx="23317200" cy="3268980"/>
          </a:xfrm>
          <a:prstGeom prst="rect">
            <a:avLst/>
          </a:prstGeom>
          <a:noFill/>
          <a:ln>
            <a:noFill/>
          </a:ln>
        </p:spPr>
        <p:txBody>
          <a:bodyPr spcFirstLastPara="1" wrap="square" lIns="250800" tIns="125400" rIns="250800" bIns="125400" anchor="t" anchorCtr="0"/>
          <a:lstStyle>
            <a:lvl1pPr lvl="0" algn="l">
              <a:spcBef>
                <a:spcPts val="0"/>
              </a:spcBef>
              <a:spcAft>
                <a:spcPts val="0"/>
              </a:spcAft>
              <a:buClr>
                <a:schemeClr val="dk1"/>
              </a:buClr>
              <a:buSzPts val="11000"/>
              <a:buFont typeface="Calibri"/>
              <a:buNone/>
              <a:defRPr sz="11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2166939" y="6976112"/>
            <a:ext cx="23317200" cy="3600449"/>
          </a:xfrm>
          <a:prstGeom prst="rect">
            <a:avLst/>
          </a:prstGeom>
          <a:noFill/>
          <a:ln>
            <a:noFill/>
          </a:ln>
        </p:spPr>
        <p:txBody>
          <a:bodyPr spcFirstLastPara="1" wrap="square" lIns="250800" tIns="125400" rIns="250800" bIns="125400" anchor="b" anchorCtr="0"/>
          <a:lstStyle>
            <a:lvl1pPr marL="457200" lvl="0" indent="-228600" algn="l">
              <a:spcBef>
                <a:spcPts val="1100"/>
              </a:spcBef>
              <a:spcAft>
                <a:spcPts val="0"/>
              </a:spcAft>
              <a:buClr>
                <a:srgbClr val="888888"/>
              </a:buClr>
              <a:buSzPts val="5500"/>
              <a:buNone/>
              <a:defRPr sz="5500">
                <a:solidFill>
                  <a:srgbClr val="888888"/>
                </a:solidFill>
              </a:defRPr>
            </a:lvl1pPr>
            <a:lvl2pPr marL="914400" lvl="1" indent="-228600" algn="l">
              <a:spcBef>
                <a:spcPts val="1000"/>
              </a:spcBef>
              <a:spcAft>
                <a:spcPts val="0"/>
              </a:spcAft>
              <a:buClr>
                <a:srgbClr val="888888"/>
              </a:buClr>
              <a:buSzPts val="5000"/>
              <a:buNone/>
              <a:defRPr sz="5000">
                <a:solidFill>
                  <a:srgbClr val="888888"/>
                </a:solidFill>
              </a:defRPr>
            </a:lvl2pPr>
            <a:lvl3pPr marL="1371600" lvl="2" indent="-228600" algn="l">
              <a:spcBef>
                <a:spcPts val="880"/>
              </a:spcBef>
              <a:spcAft>
                <a:spcPts val="0"/>
              </a:spcAft>
              <a:buClr>
                <a:srgbClr val="888888"/>
              </a:buClr>
              <a:buSzPts val="4400"/>
              <a:buNone/>
              <a:defRPr sz="4400">
                <a:solidFill>
                  <a:srgbClr val="888888"/>
                </a:solidFill>
              </a:defRPr>
            </a:lvl3pPr>
            <a:lvl4pPr marL="1828800" lvl="3" indent="-228600" algn="l">
              <a:spcBef>
                <a:spcPts val="760"/>
              </a:spcBef>
              <a:spcAft>
                <a:spcPts val="0"/>
              </a:spcAft>
              <a:buClr>
                <a:srgbClr val="888888"/>
              </a:buClr>
              <a:buSzPts val="3800"/>
              <a:buNone/>
              <a:defRPr sz="3800">
                <a:solidFill>
                  <a:srgbClr val="888888"/>
                </a:solidFill>
              </a:defRPr>
            </a:lvl4pPr>
            <a:lvl5pPr marL="2286000" lvl="4" indent="-228600" algn="l">
              <a:spcBef>
                <a:spcPts val="760"/>
              </a:spcBef>
              <a:spcAft>
                <a:spcPts val="0"/>
              </a:spcAft>
              <a:buClr>
                <a:srgbClr val="888888"/>
              </a:buClr>
              <a:buSzPts val="3800"/>
              <a:buNone/>
              <a:defRPr sz="3800">
                <a:solidFill>
                  <a:srgbClr val="888888"/>
                </a:solidFill>
              </a:defRPr>
            </a:lvl5pPr>
            <a:lvl6pPr marL="2743200" lvl="5" indent="-228600" algn="l">
              <a:spcBef>
                <a:spcPts val="760"/>
              </a:spcBef>
              <a:spcAft>
                <a:spcPts val="0"/>
              </a:spcAft>
              <a:buClr>
                <a:srgbClr val="888888"/>
              </a:buClr>
              <a:buSzPts val="3800"/>
              <a:buNone/>
              <a:defRPr sz="3800">
                <a:solidFill>
                  <a:srgbClr val="888888"/>
                </a:solidFill>
              </a:defRPr>
            </a:lvl6pPr>
            <a:lvl7pPr marL="3200400" lvl="6" indent="-228600" algn="l">
              <a:spcBef>
                <a:spcPts val="760"/>
              </a:spcBef>
              <a:spcAft>
                <a:spcPts val="0"/>
              </a:spcAft>
              <a:buClr>
                <a:srgbClr val="888888"/>
              </a:buClr>
              <a:buSzPts val="3800"/>
              <a:buNone/>
              <a:defRPr sz="3800">
                <a:solidFill>
                  <a:srgbClr val="888888"/>
                </a:solidFill>
              </a:defRPr>
            </a:lvl7pPr>
            <a:lvl8pPr marL="3657600" lvl="7" indent="-228600" algn="l">
              <a:spcBef>
                <a:spcPts val="760"/>
              </a:spcBef>
              <a:spcAft>
                <a:spcPts val="0"/>
              </a:spcAft>
              <a:buClr>
                <a:srgbClr val="888888"/>
              </a:buClr>
              <a:buSzPts val="3800"/>
              <a:buNone/>
              <a:defRPr sz="3800">
                <a:solidFill>
                  <a:srgbClr val="888888"/>
                </a:solidFill>
              </a:defRPr>
            </a:lvl8pPr>
            <a:lvl9pPr marL="4114800" lvl="8" indent="-228600" algn="l">
              <a:spcBef>
                <a:spcPts val="760"/>
              </a:spcBef>
              <a:spcAft>
                <a:spcPts val="0"/>
              </a:spcAft>
              <a:buClr>
                <a:srgbClr val="888888"/>
              </a:buClr>
              <a:buSzPts val="3800"/>
              <a:buNone/>
              <a:defRPr sz="3800">
                <a:solidFill>
                  <a:srgbClr val="888888"/>
                </a:solidFill>
              </a:defRPr>
            </a:lvl9pPr>
          </a:lstStyle>
          <a:p>
            <a:endParaRPr/>
          </a:p>
        </p:txBody>
      </p:sp>
      <p:sp>
        <p:nvSpPr>
          <p:cNvPr id="30" name="Google Shape;30;p4"/>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371600" y="659131"/>
            <a:ext cx="24688800" cy="2743200"/>
          </a:xfrm>
          <a:prstGeom prst="rect">
            <a:avLst/>
          </a:prstGeom>
          <a:noFill/>
          <a:ln>
            <a:noFill/>
          </a:ln>
        </p:spPr>
        <p:txBody>
          <a:bodyPr spcFirstLastPara="1" wrap="square" lIns="250800" tIns="125400" rIns="250800" bIns="1254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938714" y="12291061"/>
            <a:ext cx="44210286" cy="34758631"/>
          </a:xfrm>
          <a:prstGeom prst="rect">
            <a:avLst/>
          </a:prstGeom>
          <a:noFill/>
          <a:ln>
            <a:noFill/>
          </a:ln>
        </p:spPr>
        <p:txBody>
          <a:bodyPr spcFirstLastPara="1" wrap="square" lIns="250800" tIns="125400" rIns="250800" bIns="125400" anchor="t" anchorCtr="0"/>
          <a:lstStyle>
            <a:lvl1pPr marL="457200" lvl="0" indent="-717550" algn="l">
              <a:spcBef>
                <a:spcPts val="1540"/>
              </a:spcBef>
              <a:spcAft>
                <a:spcPts val="0"/>
              </a:spcAft>
              <a:buClr>
                <a:schemeClr val="dk1"/>
              </a:buClr>
              <a:buSzPts val="7700"/>
              <a:buChar char="•"/>
              <a:defRPr sz="7700"/>
            </a:lvl1pPr>
            <a:lvl2pPr marL="914400" lvl="1" indent="-647700" algn="l">
              <a:spcBef>
                <a:spcPts val="1320"/>
              </a:spcBef>
              <a:spcAft>
                <a:spcPts val="0"/>
              </a:spcAft>
              <a:buClr>
                <a:schemeClr val="dk1"/>
              </a:buClr>
              <a:buSzPts val="6600"/>
              <a:buChar char="–"/>
              <a:defRPr sz="6600"/>
            </a:lvl2pPr>
            <a:lvl3pPr marL="1371600" lvl="2" indent="-577850" algn="l">
              <a:spcBef>
                <a:spcPts val="1100"/>
              </a:spcBef>
              <a:spcAft>
                <a:spcPts val="0"/>
              </a:spcAft>
              <a:buClr>
                <a:schemeClr val="dk1"/>
              </a:buClr>
              <a:buSzPts val="5500"/>
              <a:buChar char="•"/>
              <a:defRPr sz="5500"/>
            </a:lvl3pPr>
            <a:lvl4pPr marL="1828800" lvl="3" indent="-546100" algn="l">
              <a:spcBef>
                <a:spcPts val="1000"/>
              </a:spcBef>
              <a:spcAft>
                <a:spcPts val="0"/>
              </a:spcAft>
              <a:buClr>
                <a:schemeClr val="dk1"/>
              </a:buClr>
              <a:buSzPts val="5000"/>
              <a:buChar char="–"/>
              <a:defRPr sz="5000"/>
            </a:lvl4pPr>
            <a:lvl5pPr marL="2286000" lvl="4" indent="-546100" algn="l">
              <a:spcBef>
                <a:spcPts val="1000"/>
              </a:spcBef>
              <a:spcAft>
                <a:spcPts val="0"/>
              </a:spcAft>
              <a:buClr>
                <a:schemeClr val="dk1"/>
              </a:buClr>
              <a:buSzPts val="5000"/>
              <a:buChar char="»"/>
              <a:defRPr sz="5000"/>
            </a:lvl5pPr>
            <a:lvl6pPr marL="2743200" lvl="5" indent="-546100" algn="l">
              <a:spcBef>
                <a:spcPts val="1000"/>
              </a:spcBef>
              <a:spcAft>
                <a:spcPts val="0"/>
              </a:spcAft>
              <a:buClr>
                <a:schemeClr val="dk1"/>
              </a:buClr>
              <a:buSzPts val="5000"/>
              <a:buChar char="•"/>
              <a:defRPr sz="5000"/>
            </a:lvl6pPr>
            <a:lvl7pPr marL="3200400" lvl="6" indent="-546100" algn="l">
              <a:spcBef>
                <a:spcPts val="1000"/>
              </a:spcBef>
              <a:spcAft>
                <a:spcPts val="0"/>
              </a:spcAft>
              <a:buClr>
                <a:schemeClr val="dk1"/>
              </a:buClr>
              <a:buSzPts val="5000"/>
              <a:buChar char="•"/>
              <a:defRPr sz="5000"/>
            </a:lvl7pPr>
            <a:lvl8pPr marL="3657600" lvl="7" indent="-546100" algn="l">
              <a:spcBef>
                <a:spcPts val="1000"/>
              </a:spcBef>
              <a:spcAft>
                <a:spcPts val="0"/>
              </a:spcAft>
              <a:buClr>
                <a:schemeClr val="dk1"/>
              </a:buClr>
              <a:buSzPts val="5000"/>
              <a:buChar char="•"/>
              <a:defRPr sz="5000"/>
            </a:lvl8pPr>
            <a:lvl9pPr marL="4114800" lvl="8" indent="-546100" algn="l">
              <a:spcBef>
                <a:spcPts val="1000"/>
              </a:spcBef>
              <a:spcAft>
                <a:spcPts val="0"/>
              </a:spcAft>
              <a:buClr>
                <a:schemeClr val="dk1"/>
              </a:buClr>
              <a:buSzPts val="5000"/>
              <a:buChar char="•"/>
              <a:defRPr sz="5000"/>
            </a:lvl9pPr>
          </a:lstStyle>
          <a:p>
            <a:endParaRPr/>
          </a:p>
        </p:txBody>
      </p:sp>
      <p:sp>
        <p:nvSpPr>
          <p:cNvPr id="36" name="Google Shape;36;p5"/>
          <p:cNvSpPr txBox="1">
            <a:spLocks noGrp="1"/>
          </p:cNvSpPr>
          <p:nvPr>
            <p:ph type="body" idx="2"/>
          </p:nvPr>
        </p:nvSpPr>
        <p:spPr>
          <a:xfrm>
            <a:off x="49606203" y="12291061"/>
            <a:ext cx="44210289" cy="34758631"/>
          </a:xfrm>
          <a:prstGeom prst="rect">
            <a:avLst/>
          </a:prstGeom>
          <a:noFill/>
          <a:ln>
            <a:noFill/>
          </a:ln>
        </p:spPr>
        <p:txBody>
          <a:bodyPr spcFirstLastPara="1" wrap="square" lIns="250800" tIns="125400" rIns="250800" bIns="125400" anchor="t" anchorCtr="0"/>
          <a:lstStyle>
            <a:lvl1pPr marL="457200" lvl="0" indent="-717550" algn="l">
              <a:spcBef>
                <a:spcPts val="1540"/>
              </a:spcBef>
              <a:spcAft>
                <a:spcPts val="0"/>
              </a:spcAft>
              <a:buClr>
                <a:schemeClr val="dk1"/>
              </a:buClr>
              <a:buSzPts val="7700"/>
              <a:buChar char="•"/>
              <a:defRPr sz="7700"/>
            </a:lvl1pPr>
            <a:lvl2pPr marL="914400" lvl="1" indent="-647700" algn="l">
              <a:spcBef>
                <a:spcPts val="1320"/>
              </a:spcBef>
              <a:spcAft>
                <a:spcPts val="0"/>
              </a:spcAft>
              <a:buClr>
                <a:schemeClr val="dk1"/>
              </a:buClr>
              <a:buSzPts val="6600"/>
              <a:buChar char="–"/>
              <a:defRPr sz="6600"/>
            </a:lvl2pPr>
            <a:lvl3pPr marL="1371600" lvl="2" indent="-577850" algn="l">
              <a:spcBef>
                <a:spcPts val="1100"/>
              </a:spcBef>
              <a:spcAft>
                <a:spcPts val="0"/>
              </a:spcAft>
              <a:buClr>
                <a:schemeClr val="dk1"/>
              </a:buClr>
              <a:buSzPts val="5500"/>
              <a:buChar char="•"/>
              <a:defRPr sz="5500"/>
            </a:lvl3pPr>
            <a:lvl4pPr marL="1828800" lvl="3" indent="-546100" algn="l">
              <a:spcBef>
                <a:spcPts val="1000"/>
              </a:spcBef>
              <a:spcAft>
                <a:spcPts val="0"/>
              </a:spcAft>
              <a:buClr>
                <a:schemeClr val="dk1"/>
              </a:buClr>
              <a:buSzPts val="5000"/>
              <a:buChar char="–"/>
              <a:defRPr sz="5000"/>
            </a:lvl4pPr>
            <a:lvl5pPr marL="2286000" lvl="4" indent="-546100" algn="l">
              <a:spcBef>
                <a:spcPts val="1000"/>
              </a:spcBef>
              <a:spcAft>
                <a:spcPts val="0"/>
              </a:spcAft>
              <a:buClr>
                <a:schemeClr val="dk1"/>
              </a:buClr>
              <a:buSzPts val="5000"/>
              <a:buChar char="»"/>
              <a:defRPr sz="5000"/>
            </a:lvl5pPr>
            <a:lvl6pPr marL="2743200" lvl="5" indent="-546100" algn="l">
              <a:spcBef>
                <a:spcPts val="1000"/>
              </a:spcBef>
              <a:spcAft>
                <a:spcPts val="0"/>
              </a:spcAft>
              <a:buClr>
                <a:schemeClr val="dk1"/>
              </a:buClr>
              <a:buSzPts val="5000"/>
              <a:buChar char="•"/>
              <a:defRPr sz="5000"/>
            </a:lvl6pPr>
            <a:lvl7pPr marL="3200400" lvl="6" indent="-546100" algn="l">
              <a:spcBef>
                <a:spcPts val="1000"/>
              </a:spcBef>
              <a:spcAft>
                <a:spcPts val="0"/>
              </a:spcAft>
              <a:buClr>
                <a:schemeClr val="dk1"/>
              </a:buClr>
              <a:buSzPts val="5000"/>
              <a:buChar char="•"/>
              <a:defRPr sz="5000"/>
            </a:lvl7pPr>
            <a:lvl8pPr marL="3657600" lvl="7" indent="-546100" algn="l">
              <a:spcBef>
                <a:spcPts val="1000"/>
              </a:spcBef>
              <a:spcAft>
                <a:spcPts val="0"/>
              </a:spcAft>
              <a:buClr>
                <a:schemeClr val="dk1"/>
              </a:buClr>
              <a:buSzPts val="5000"/>
              <a:buChar char="•"/>
              <a:defRPr sz="5000"/>
            </a:lvl8pPr>
            <a:lvl9pPr marL="4114800" lvl="8" indent="-546100" algn="l">
              <a:spcBef>
                <a:spcPts val="1000"/>
              </a:spcBef>
              <a:spcAft>
                <a:spcPts val="0"/>
              </a:spcAft>
              <a:buClr>
                <a:schemeClr val="dk1"/>
              </a:buClr>
              <a:buSzPts val="5000"/>
              <a:buChar char="•"/>
              <a:defRPr sz="5000"/>
            </a:lvl9pPr>
          </a:lstStyle>
          <a:p>
            <a:endParaRPr/>
          </a:p>
        </p:txBody>
      </p:sp>
      <p:sp>
        <p:nvSpPr>
          <p:cNvPr id="37" name="Google Shape;37;p5"/>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1371600" y="659131"/>
            <a:ext cx="24688800" cy="2743200"/>
          </a:xfrm>
          <a:prstGeom prst="rect">
            <a:avLst/>
          </a:prstGeom>
          <a:noFill/>
          <a:ln>
            <a:noFill/>
          </a:ln>
        </p:spPr>
        <p:txBody>
          <a:bodyPr spcFirstLastPara="1" wrap="square" lIns="250800" tIns="125400" rIns="250800" bIns="125400" anchor="ctr" anchorCtr="0"/>
          <a:lstStyle>
            <a:lvl1pPr lvl="0" algn="ctr">
              <a:spcBef>
                <a:spcPts val="0"/>
              </a:spcBef>
              <a:spcAft>
                <a:spcPts val="0"/>
              </a:spcAft>
              <a:buClr>
                <a:schemeClr val="dk1"/>
              </a:buClr>
              <a:buSzPts val="12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1371601" y="3684271"/>
            <a:ext cx="12120564" cy="1535429"/>
          </a:xfrm>
          <a:prstGeom prst="rect">
            <a:avLst/>
          </a:prstGeom>
          <a:noFill/>
          <a:ln>
            <a:noFill/>
          </a:ln>
        </p:spPr>
        <p:txBody>
          <a:bodyPr spcFirstLastPara="1" wrap="square" lIns="250800" tIns="125400" rIns="250800" bIns="125400" anchor="b" anchorCtr="0"/>
          <a:lstStyle>
            <a:lvl1pPr marL="457200" lvl="0" indent="-228600" algn="l">
              <a:spcBef>
                <a:spcPts val="1320"/>
              </a:spcBef>
              <a:spcAft>
                <a:spcPts val="0"/>
              </a:spcAft>
              <a:buClr>
                <a:schemeClr val="dk1"/>
              </a:buClr>
              <a:buSzPts val="6600"/>
              <a:buNone/>
              <a:defRPr sz="6600" b="1"/>
            </a:lvl1pPr>
            <a:lvl2pPr marL="914400" lvl="1" indent="-228600" algn="l">
              <a:spcBef>
                <a:spcPts val="1100"/>
              </a:spcBef>
              <a:spcAft>
                <a:spcPts val="0"/>
              </a:spcAft>
              <a:buClr>
                <a:schemeClr val="dk1"/>
              </a:buClr>
              <a:buSzPts val="5500"/>
              <a:buNone/>
              <a:defRPr sz="5500" b="1"/>
            </a:lvl2pPr>
            <a:lvl3pPr marL="1371600" lvl="2" indent="-228600" algn="l">
              <a:spcBef>
                <a:spcPts val="1000"/>
              </a:spcBef>
              <a:spcAft>
                <a:spcPts val="0"/>
              </a:spcAft>
              <a:buClr>
                <a:schemeClr val="dk1"/>
              </a:buClr>
              <a:buSzPts val="5000"/>
              <a:buNone/>
              <a:defRPr sz="5000" b="1"/>
            </a:lvl3pPr>
            <a:lvl4pPr marL="1828800" lvl="3" indent="-228600" algn="l">
              <a:spcBef>
                <a:spcPts val="880"/>
              </a:spcBef>
              <a:spcAft>
                <a:spcPts val="0"/>
              </a:spcAft>
              <a:buClr>
                <a:schemeClr val="dk1"/>
              </a:buClr>
              <a:buSzPts val="4400"/>
              <a:buNone/>
              <a:defRPr sz="4400" b="1"/>
            </a:lvl4pPr>
            <a:lvl5pPr marL="2286000" lvl="4" indent="-228600" algn="l">
              <a:spcBef>
                <a:spcPts val="880"/>
              </a:spcBef>
              <a:spcAft>
                <a:spcPts val="0"/>
              </a:spcAft>
              <a:buClr>
                <a:schemeClr val="dk1"/>
              </a:buClr>
              <a:buSzPts val="4400"/>
              <a:buNone/>
              <a:defRPr sz="4400" b="1"/>
            </a:lvl5pPr>
            <a:lvl6pPr marL="2743200" lvl="5" indent="-228600" algn="l">
              <a:spcBef>
                <a:spcPts val="880"/>
              </a:spcBef>
              <a:spcAft>
                <a:spcPts val="0"/>
              </a:spcAft>
              <a:buClr>
                <a:schemeClr val="dk1"/>
              </a:buClr>
              <a:buSzPts val="4400"/>
              <a:buNone/>
              <a:defRPr sz="4400" b="1"/>
            </a:lvl6pPr>
            <a:lvl7pPr marL="3200400" lvl="6" indent="-228600" algn="l">
              <a:spcBef>
                <a:spcPts val="880"/>
              </a:spcBef>
              <a:spcAft>
                <a:spcPts val="0"/>
              </a:spcAft>
              <a:buClr>
                <a:schemeClr val="dk1"/>
              </a:buClr>
              <a:buSzPts val="4400"/>
              <a:buNone/>
              <a:defRPr sz="4400" b="1"/>
            </a:lvl7pPr>
            <a:lvl8pPr marL="3657600" lvl="7" indent="-228600" algn="l">
              <a:spcBef>
                <a:spcPts val="880"/>
              </a:spcBef>
              <a:spcAft>
                <a:spcPts val="0"/>
              </a:spcAft>
              <a:buClr>
                <a:schemeClr val="dk1"/>
              </a:buClr>
              <a:buSzPts val="4400"/>
              <a:buNone/>
              <a:defRPr sz="4400" b="1"/>
            </a:lvl8pPr>
            <a:lvl9pPr marL="4114800" lvl="8" indent="-228600" algn="l">
              <a:spcBef>
                <a:spcPts val="880"/>
              </a:spcBef>
              <a:spcAft>
                <a:spcPts val="0"/>
              </a:spcAft>
              <a:buClr>
                <a:schemeClr val="dk1"/>
              </a:buClr>
              <a:buSzPts val="4400"/>
              <a:buNone/>
              <a:defRPr sz="4400" b="1"/>
            </a:lvl9pPr>
          </a:lstStyle>
          <a:p>
            <a:endParaRPr/>
          </a:p>
        </p:txBody>
      </p:sp>
      <p:sp>
        <p:nvSpPr>
          <p:cNvPr id="43" name="Google Shape;43;p6"/>
          <p:cNvSpPr txBox="1">
            <a:spLocks noGrp="1"/>
          </p:cNvSpPr>
          <p:nvPr>
            <p:ph type="body" idx="2"/>
          </p:nvPr>
        </p:nvSpPr>
        <p:spPr>
          <a:xfrm>
            <a:off x="1371601" y="5219700"/>
            <a:ext cx="12120564" cy="9483092"/>
          </a:xfrm>
          <a:prstGeom prst="rect">
            <a:avLst/>
          </a:prstGeom>
          <a:noFill/>
          <a:ln>
            <a:noFill/>
          </a:ln>
        </p:spPr>
        <p:txBody>
          <a:bodyPr spcFirstLastPara="1" wrap="square" lIns="250800" tIns="125400" rIns="250800" bIns="125400" anchor="t" anchorCtr="0"/>
          <a:lstStyle>
            <a:lvl1pPr marL="457200" lvl="0" indent="-647700" algn="l">
              <a:spcBef>
                <a:spcPts val="1320"/>
              </a:spcBef>
              <a:spcAft>
                <a:spcPts val="0"/>
              </a:spcAft>
              <a:buClr>
                <a:schemeClr val="dk1"/>
              </a:buClr>
              <a:buSzPts val="6600"/>
              <a:buChar char="•"/>
              <a:defRPr sz="6600"/>
            </a:lvl1pPr>
            <a:lvl2pPr marL="914400" lvl="1" indent="-577850" algn="l">
              <a:spcBef>
                <a:spcPts val="1100"/>
              </a:spcBef>
              <a:spcAft>
                <a:spcPts val="0"/>
              </a:spcAft>
              <a:buClr>
                <a:schemeClr val="dk1"/>
              </a:buClr>
              <a:buSzPts val="5500"/>
              <a:buChar char="–"/>
              <a:defRPr sz="5500"/>
            </a:lvl2pPr>
            <a:lvl3pPr marL="1371600" lvl="2" indent="-546100" algn="l">
              <a:spcBef>
                <a:spcPts val="1000"/>
              </a:spcBef>
              <a:spcAft>
                <a:spcPts val="0"/>
              </a:spcAft>
              <a:buClr>
                <a:schemeClr val="dk1"/>
              </a:buClr>
              <a:buSzPts val="5000"/>
              <a:buChar char="•"/>
              <a:defRPr sz="5000"/>
            </a:lvl3pPr>
            <a:lvl4pPr marL="1828800" lvl="3" indent="-508000" algn="l">
              <a:spcBef>
                <a:spcPts val="880"/>
              </a:spcBef>
              <a:spcAft>
                <a:spcPts val="0"/>
              </a:spcAft>
              <a:buClr>
                <a:schemeClr val="dk1"/>
              </a:buClr>
              <a:buSzPts val="4400"/>
              <a:buChar char="–"/>
              <a:defRPr sz="4400"/>
            </a:lvl4pPr>
            <a:lvl5pPr marL="2286000" lvl="4" indent="-508000" algn="l">
              <a:spcBef>
                <a:spcPts val="880"/>
              </a:spcBef>
              <a:spcAft>
                <a:spcPts val="0"/>
              </a:spcAft>
              <a:buClr>
                <a:schemeClr val="dk1"/>
              </a:buClr>
              <a:buSzPts val="4400"/>
              <a:buChar char="»"/>
              <a:defRPr sz="4400"/>
            </a:lvl5pPr>
            <a:lvl6pPr marL="2743200" lvl="5" indent="-508000" algn="l">
              <a:spcBef>
                <a:spcPts val="880"/>
              </a:spcBef>
              <a:spcAft>
                <a:spcPts val="0"/>
              </a:spcAft>
              <a:buClr>
                <a:schemeClr val="dk1"/>
              </a:buClr>
              <a:buSzPts val="4400"/>
              <a:buChar char="•"/>
              <a:defRPr sz="4400"/>
            </a:lvl6pPr>
            <a:lvl7pPr marL="3200400" lvl="6" indent="-508000" algn="l">
              <a:spcBef>
                <a:spcPts val="880"/>
              </a:spcBef>
              <a:spcAft>
                <a:spcPts val="0"/>
              </a:spcAft>
              <a:buClr>
                <a:schemeClr val="dk1"/>
              </a:buClr>
              <a:buSzPts val="4400"/>
              <a:buChar char="•"/>
              <a:defRPr sz="4400"/>
            </a:lvl7pPr>
            <a:lvl8pPr marL="3657600" lvl="7" indent="-508000" algn="l">
              <a:spcBef>
                <a:spcPts val="880"/>
              </a:spcBef>
              <a:spcAft>
                <a:spcPts val="0"/>
              </a:spcAft>
              <a:buClr>
                <a:schemeClr val="dk1"/>
              </a:buClr>
              <a:buSzPts val="4400"/>
              <a:buChar char="•"/>
              <a:defRPr sz="4400"/>
            </a:lvl8pPr>
            <a:lvl9pPr marL="4114800" lvl="8" indent="-508000" algn="l">
              <a:spcBef>
                <a:spcPts val="880"/>
              </a:spcBef>
              <a:spcAft>
                <a:spcPts val="0"/>
              </a:spcAft>
              <a:buClr>
                <a:schemeClr val="dk1"/>
              </a:buClr>
              <a:buSzPts val="4400"/>
              <a:buChar char="•"/>
              <a:defRPr sz="4400"/>
            </a:lvl9pPr>
          </a:lstStyle>
          <a:p>
            <a:endParaRPr/>
          </a:p>
        </p:txBody>
      </p:sp>
      <p:sp>
        <p:nvSpPr>
          <p:cNvPr id="44" name="Google Shape;44;p6"/>
          <p:cNvSpPr txBox="1">
            <a:spLocks noGrp="1"/>
          </p:cNvSpPr>
          <p:nvPr>
            <p:ph type="body" idx="3"/>
          </p:nvPr>
        </p:nvSpPr>
        <p:spPr>
          <a:xfrm>
            <a:off x="13935077" y="3684271"/>
            <a:ext cx="12125326" cy="1535429"/>
          </a:xfrm>
          <a:prstGeom prst="rect">
            <a:avLst/>
          </a:prstGeom>
          <a:noFill/>
          <a:ln>
            <a:noFill/>
          </a:ln>
        </p:spPr>
        <p:txBody>
          <a:bodyPr spcFirstLastPara="1" wrap="square" lIns="250800" tIns="125400" rIns="250800" bIns="125400" anchor="b" anchorCtr="0"/>
          <a:lstStyle>
            <a:lvl1pPr marL="457200" lvl="0" indent="-228600" algn="l">
              <a:spcBef>
                <a:spcPts val="1320"/>
              </a:spcBef>
              <a:spcAft>
                <a:spcPts val="0"/>
              </a:spcAft>
              <a:buClr>
                <a:schemeClr val="dk1"/>
              </a:buClr>
              <a:buSzPts val="6600"/>
              <a:buNone/>
              <a:defRPr sz="6600" b="1"/>
            </a:lvl1pPr>
            <a:lvl2pPr marL="914400" lvl="1" indent="-228600" algn="l">
              <a:spcBef>
                <a:spcPts val="1100"/>
              </a:spcBef>
              <a:spcAft>
                <a:spcPts val="0"/>
              </a:spcAft>
              <a:buClr>
                <a:schemeClr val="dk1"/>
              </a:buClr>
              <a:buSzPts val="5500"/>
              <a:buNone/>
              <a:defRPr sz="5500" b="1"/>
            </a:lvl2pPr>
            <a:lvl3pPr marL="1371600" lvl="2" indent="-228600" algn="l">
              <a:spcBef>
                <a:spcPts val="1000"/>
              </a:spcBef>
              <a:spcAft>
                <a:spcPts val="0"/>
              </a:spcAft>
              <a:buClr>
                <a:schemeClr val="dk1"/>
              </a:buClr>
              <a:buSzPts val="5000"/>
              <a:buNone/>
              <a:defRPr sz="5000" b="1"/>
            </a:lvl3pPr>
            <a:lvl4pPr marL="1828800" lvl="3" indent="-228600" algn="l">
              <a:spcBef>
                <a:spcPts val="880"/>
              </a:spcBef>
              <a:spcAft>
                <a:spcPts val="0"/>
              </a:spcAft>
              <a:buClr>
                <a:schemeClr val="dk1"/>
              </a:buClr>
              <a:buSzPts val="4400"/>
              <a:buNone/>
              <a:defRPr sz="4400" b="1"/>
            </a:lvl4pPr>
            <a:lvl5pPr marL="2286000" lvl="4" indent="-228600" algn="l">
              <a:spcBef>
                <a:spcPts val="880"/>
              </a:spcBef>
              <a:spcAft>
                <a:spcPts val="0"/>
              </a:spcAft>
              <a:buClr>
                <a:schemeClr val="dk1"/>
              </a:buClr>
              <a:buSzPts val="4400"/>
              <a:buNone/>
              <a:defRPr sz="4400" b="1"/>
            </a:lvl5pPr>
            <a:lvl6pPr marL="2743200" lvl="5" indent="-228600" algn="l">
              <a:spcBef>
                <a:spcPts val="880"/>
              </a:spcBef>
              <a:spcAft>
                <a:spcPts val="0"/>
              </a:spcAft>
              <a:buClr>
                <a:schemeClr val="dk1"/>
              </a:buClr>
              <a:buSzPts val="4400"/>
              <a:buNone/>
              <a:defRPr sz="4400" b="1"/>
            </a:lvl6pPr>
            <a:lvl7pPr marL="3200400" lvl="6" indent="-228600" algn="l">
              <a:spcBef>
                <a:spcPts val="880"/>
              </a:spcBef>
              <a:spcAft>
                <a:spcPts val="0"/>
              </a:spcAft>
              <a:buClr>
                <a:schemeClr val="dk1"/>
              </a:buClr>
              <a:buSzPts val="4400"/>
              <a:buNone/>
              <a:defRPr sz="4400" b="1"/>
            </a:lvl7pPr>
            <a:lvl8pPr marL="3657600" lvl="7" indent="-228600" algn="l">
              <a:spcBef>
                <a:spcPts val="880"/>
              </a:spcBef>
              <a:spcAft>
                <a:spcPts val="0"/>
              </a:spcAft>
              <a:buClr>
                <a:schemeClr val="dk1"/>
              </a:buClr>
              <a:buSzPts val="4400"/>
              <a:buNone/>
              <a:defRPr sz="4400" b="1"/>
            </a:lvl8pPr>
            <a:lvl9pPr marL="4114800" lvl="8" indent="-228600" algn="l">
              <a:spcBef>
                <a:spcPts val="880"/>
              </a:spcBef>
              <a:spcAft>
                <a:spcPts val="0"/>
              </a:spcAft>
              <a:buClr>
                <a:schemeClr val="dk1"/>
              </a:buClr>
              <a:buSzPts val="4400"/>
              <a:buNone/>
              <a:defRPr sz="4400" b="1"/>
            </a:lvl9pPr>
          </a:lstStyle>
          <a:p>
            <a:endParaRPr/>
          </a:p>
        </p:txBody>
      </p:sp>
      <p:sp>
        <p:nvSpPr>
          <p:cNvPr id="45" name="Google Shape;45;p6"/>
          <p:cNvSpPr txBox="1">
            <a:spLocks noGrp="1"/>
          </p:cNvSpPr>
          <p:nvPr>
            <p:ph type="body" idx="4"/>
          </p:nvPr>
        </p:nvSpPr>
        <p:spPr>
          <a:xfrm>
            <a:off x="13935077" y="5219700"/>
            <a:ext cx="12125326" cy="9483092"/>
          </a:xfrm>
          <a:prstGeom prst="rect">
            <a:avLst/>
          </a:prstGeom>
          <a:noFill/>
          <a:ln>
            <a:noFill/>
          </a:ln>
        </p:spPr>
        <p:txBody>
          <a:bodyPr spcFirstLastPara="1" wrap="square" lIns="250800" tIns="125400" rIns="250800" bIns="125400" anchor="t" anchorCtr="0"/>
          <a:lstStyle>
            <a:lvl1pPr marL="457200" lvl="0" indent="-647700" algn="l">
              <a:spcBef>
                <a:spcPts val="1320"/>
              </a:spcBef>
              <a:spcAft>
                <a:spcPts val="0"/>
              </a:spcAft>
              <a:buClr>
                <a:schemeClr val="dk1"/>
              </a:buClr>
              <a:buSzPts val="6600"/>
              <a:buChar char="•"/>
              <a:defRPr sz="6600"/>
            </a:lvl1pPr>
            <a:lvl2pPr marL="914400" lvl="1" indent="-577850" algn="l">
              <a:spcBef>
                <a:spcPts val="1100"/>
              </a:spcBef>
              <a:spcAft>
                <a:spcPts val="0"/>
              </a:spcAft>
              <a:buClr>
                <a:schemeClr val="dk1"/>
              </a:buClr>
              <a:buSzPts val="5500"/>
              <a:buChar char="–"/>
              <a:defRPr sz="5500"/>
            </a:lvl2pPr>
            <a:lvl3pPr marL="1371600" lvl="2" indent="-546100" algn="l">
              <a:spcBef>
                <a:spcPts val="1000"/>
              </a:spcBef>
              <a:spcAft>
                <a:spcPts val="0"/>
              </a:spcAft>
              <a:buClr>
                <a:schemeClr val="dk1"/>
              </a:buClr>
              <a:buSzPts val="5000"/>
              <a:buChar char="•"/>
              <a:defRPr sz="5000"/>
            </a:lvl3pPr>
            <a:lvl4pPr marL="1828800" lvl="3" indent="-508000" algn="l">
              <a:spcBef>
                <a:spcPts val="880"/>
              </a:spcBef>
              <a:spcAft>
                <a:spcPts val="0"/>
              </a:spcAft>
              <a:buClr>
                <a:schemeClr val="dk1"/>
              </a:buClr>
              <a:buSzPts val="4400"/>
              <a:buChar char="–"/>
              <a:defRPr sz="4400"/>
            </a:lvl4pPr>
            <a:lvl5pPr marL="2286000" lvl="4" indent="-508000" algn="l">
              <a:spcBef>
                <a:spcPts val="880"/>
              </a:spcBef>
              <a:spcAft>
                <a:spcPts val="0"/>
              </a:spcAft>
              <a:buClr>
                <a:schemeClr val="dk1"/>
              </a:buClr>
              <a:buSzPts val="4400"/>
              <a:buChar char="»"/>
              <a:defRPr sz="4400"/>
            </a:lvl5pPr>
            <a:lvl6pPr marL="2743200" lvl="5" indent="-508000" algn="l">
              <a:spcBef>
                <a:spcPts val="880"/>
              </a:spcBef>
              <a:spcAft>
                <a:spcPts val="0"/>
              </a:spcAft>
              <a:buClr>
                <a:schemeClr val="dk1"/>
              </a:buClr>
              <a:buSzPts val="4400"/>
              <a:buChar char="•"/>
              <a:defRPr sz="4400"/>
            </a:lvl6pPr>
            <a:lvl7pPr marL="3200400" lvl="6" indent="-508000" algn="l">
              <a:spcBef>
                <a:spcPts val="880"/>
              </a:spcBef>
              <a:spcAft>
                <a:spcPts val="0"/>
              </a:spcAft>
              <a:buClr>
                <a:schemeClr val="dk1"/>
              </a:buClr>
              <a:buSzPts val="4400"/>
              <a:buChar char="•"/>
              <a:defRPr sz="4400"/>
            </a:lvl7pPr>
            <a:lvl8pPr marL="3657600" lvl="7" indent="-508000" algn="l">
              <a:spcBef>
                <a:spcPts val="880"/>
              </a:spcBef>
              <a:spcAft>
                <a:spcPts val="0"/>
              </a:spcAft>
              <a:buClr>
                <a:schemeClr val="dk1"/>
              </a:buClr>
              <a:buSzPts val="4400"/>
              <a:buChar char="•"/>
              <a:defRPr sz="4400"/>
            </a:lvl8pPr>
            <a:lvl9pPr marL="4114800" lvl="8" indent="-508000" algn="l">
              <a:spcBef>
                <a:spcPts val="880"/>
              </a:spcBef>
              <a:spcAft>
                <a:spcPts val="0"/>
              </a:spcAft>
              <a:buClr>
                <a:schemeClr val="dk1"/>
              </a:buClr>
              <a:buSzPts val="4400"/>
              <a:buChar char="•"/>
              <a:defRPr sz="4400"/>
            </a:lvl9pPr>
          </a:lstStyle>
          <a:p>
            <a:endParaRPr/>
          </a:p>
        </p:txBody>
      </p:sp>
      <p:sp>
        <p:nvSpPr>
          <p:cNvPr id="46" name="Google Shape;46;p6"/>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1371600" y="659131"/>
            <a:ext cx="24688800" cy="2743200"/>
          </a:xfrm>
          <a:prstGeom prst="rect">
            <a:avLst/>
          </a:prstGeom>
          <a:noFill/>
          <a:ln>
            <a:noFill/>
          </a:ln>
        </p:spPr>
        <p:txBody>
          <a:bodyPr spcFirstLastPara="1" wrap="square" lIns="250800" tIns="125400" rIns="250800" bIns="1254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1371602" y="655320"/>
            <a:ext cx="9024939" cy="2788920"/>
          </a:xfrm>
          <a:prstGeom prst="rect">
            <a:avLst/>
          </a:prstGeom>
          <a:noFill/>
          <a:ln>
            <a:noFill/>
          </a:ln>
        </p:spPr>
        <p:txBody>
          <a:bodyPr spcFirstLastPara="1" wrap="square" lIns="250800" tIns="125400" rIns="250800" bIns="125400" anchor="b" anchorCtr="0"/>
          <a:lstStyle>
            <a:lvl1pPr lvl="0" algn="l">
              <a:spcBef>
                <a:spcPts val="0"/>
              </a:spcBef>
              <a:spcAft>
                <a:spcPts val="0"/>
              </a:spcAft>
              <a:buClr>
                <a:schemeClr val="dk1"/>
              </a:buClr>
              <a:buSzPts val="5500"/>
              <a:buFont typeface="Calibri"/>
              <a:buNone/>
              <a:defRPr sz="55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0725150" y="655320"/>
            <a:ext cx="15335250" cy="14047472"/>
          </a:xfrm>
          <a:prstGeom prst="rect">
            <a:avLst/>
          </a:prstGeom>
          <a:noFill/>
          <a:ln>
            <a:noFill/>
          </a:ln>
        </p:spPr>
        <p:txBody>
          <a:bodyPr spcFirstLastPara="1" wrap="square" lIns="250800" tIns="125400" rIns="250800" bIns="125400" anchor="t" anchorCtr="0"/>
          <a:lstStyle>
            <a:lvl1pPr marL="457200" lvl="0" indent="-787400" algn="l">
              <a:spcBef>
                <a:spcPts val="1760"/>
              </a:spcBef>
              <a:spcAft>
                <a:spcPts val="0"/>
              </a:spcAft>
              <a:buClr>
                <a:schemeClr val="dk1"/>
              </a:buClr>
              <a:buSzPts val="8800"/>
              <a:buChar char="•"/>
              <a:defRPr sz="8800"/>
            </a:lvl1pPr>
            <a:lvl2pPr marL="914400" lvl="1" indent="-717550" algn="l">
              <a:spcBef>
                <a:spcPts val="1540"/>
              </a:spcBef>
              <a:spcAft>
                <a:spcPts val="0"/>
              </a:spcAft>
              <a:buClr>
                <a:schemeClr val="dk1"/>
              </a:buClr>
              <a:buSzPts val="7700"/>
              <a:buChar char="–"/>
              <a:defRPr sz="7700"/>
            </a:lvl2pPr>
            <a:lvl3pPr marL="1371600" lvl="2" indent="-647700" algn="l">
              <a:spcBef>
                <a:spcPts val="1320"/>
              </a:spcBef>
              <a:spcAft>
                <a:spcPts val="0"/>
              </a:spcAft>
              <a:buClr>
                <a:schemeClr val="dk1"/>
              </a:buClr>
              <a:buSzPts val="6600"/>
              <a:buChar char="•"/>
              <a:defRPr sz="6600"/>
            </a:lvl3pPr>
            <a:lvl4pPr marL="1828800" lvl="3" indent="-577850" algn="l">
              <a:spcBef>
                <a:spcPts val="1100"/>
              </a:spcBef>
              <a:spcAft>
                <a:spcPts val="0"/>
              </a:spcAft>
              <a:buClr>
                <a:schemeClr val="dk1"/>
              </a:buClr>
              <a:buSzPts val="5500"/>
              <a:buChar char="–"/>
              <a:defRPr sz="5500"/>
            </a:lvl4pPr>
            <a:lvl5pPr marL="2286000" lvl="4" indent="-577850" algn="l">
              <a:spcBef>
                <a:spcPts val="1100"/>
              </a:spcBef>
              <a:spcAft>
                <a:spcPts val="0"/>
              </a:spcAft>
              <a:buClr>
                <a:schemeClr val="dk1"/>
              </a:buClr>
              <a:buSzPts val="5500"/>
              <a:buChar char="»"/>
              <a:defRPr sz="5500"/>
            </a:lvl5pPr>
            <a:lvl6pPr marL="2743200" lvl="5" indent="-577850" algn="l">
              <a:spcBef>
                <a:spcPts val="1100"/>
              </a:spcBef>
              <a:spcAft>
                <a:spcPts val="0"/>
              </a:spcAft>
              <a:buClr>
                <a:schemeClr val="dk1"/>
              </a:buClr>
              <a:buSzPts val="5500"/>
              <a:buChar char="•"/>
              <a:defRPr sz="5500"/>
            </a:lvl6pPr>
            <a:lvl7pPr marL="3200400" lvl="6" indent="-577850" algn="l">
              <a:spcBef>
                <a:spcPts val="1100"/>
              </a:spcBef>
              <a:spcAft>
                <a:spcPts val="0"/>
              </a:spcAft>
              <a:buClr>
                <a:schemeClr val="dk1"/>
              </a:buClr>
              <a:buSzPts val="5500"/>
              <a:buChar char="•"/>
              <a:defRPr sz="5500"/>
            </a:lvl7pPr>
            <a:lvl8pPr marL="3657600" lvl="7" indent="-577850" algn="l">
              <a:spcBef>
                <a:spcPts val="1100"/>
              </a:spcBef>
              <a:spcAft>
                <a:spcPts val="0"/>
              </a:spcAft>
              <a:buClr>
                <a:schemeClr val="dk1"/>
              </a:buClr>
              <a:buSzPts val="5500"/>
              <a:buChar char="•"/>
              <a:defRPr sz="5500"/>
            </a:lvl8pPr>
            <a:lvl9pPr marL="4114800" lvl="8" indent="-577850" algn="l">
              <a:spcBef>
                <a:spcPts val="1100"/>
              </a:spcBef>
              <a:spcAft>
                <a:spcPts val="0"/>
              </a:spcAft>
              <a:buClr>
                <a:schemeClr val="dk1"/>
              </a:buClr>
              <a:buSzPts val="5500"/>
              <a:buChar char="•"/>
              <a:defRPr sz="5500"/>
            </a:lvl9pPr>
          </a:lstStyle>
          <a:p>
            <a:endParaRPr/>
          </a:p>
        </p:txBody>
      </p:sp>
      <p:sp>
        <p:nvSpPr>
          <p:cNvPr id="61" name="Google Shape;61;p9"/>
          <p:cNvSpPr txBox="1">
            <a:spLocks noGrp="1"/>
          </p:cNvSpPr>
          <p:nvPr>
            <p:ph type="body" idx="2"/>
          </p:nvPr>
        </p:nvSpPr>
        <p:spPr>
          <a:xfrm>
            <a:off x="1371602" y="3444240"/>
            <a:ext cx="9024939" cy="11258552"/>
          </a:xfrm>
          <a:prstGeom prst="rect">
            <a:avLst/>
          </a:prstGeom>
          <a:noFill/>
          <a:ln>
            <a:noFill/>
          </a:ln>
        </p:spPr>
        <p:txBody>
          <a:bodyPr spcFirstLastPara="1" wrap="square" lIns="250800" tIns="125400" rIns="250800" bIns="125400" anchor="t" anchorCtr="0"/>
          <a:lstStyle>
            <a:lvl1pPr marL="457200" lvl="0" indent="-228600" algn="l">
              <a:spcBef>
                <a:spcPts val="760"/>
              </a:spcBef>
              <a:spcAft>
                <a:spcPts val="0"/>
              </a:spcAft>
              <a:buClr>
                <a:schemeClr val="dk1"/>
              </a:buClr>
              <a:buSzPts val="3800"/>
              <a:buNone/>
              <a:defRPr sz="3800"/>
            </a:lvl1pPr>
            <a:lvl2pPr marL="914400" lvl="1" indent="-228600" algn="l">
              <a:spcBef>
                <a:spcPts val="660"/>
              </a:spcBef>
              <a:spcAft>
                <a:spcPts val="0"/>
              </a:spcAft>
              <a:buClr>
                <a:schemeClr val="dk1"/>
              </a:buClr>
              <a:buSzPts val="3300"/>
              <a:buNone/>
              <a:defRPr sz="3300"/>
            </a:lvl2pPr>
            <a:lvl3pPr marL="1371600" lvl="2" indent="-228600" algn="l">
              <a:spcBef>
                <a:spcPts val="540"/>
              </a:spcBef>
              <a:spcAft>
                <a:spcPts val="0"/>
              </a:spcAft>
              <a:buClr>
                <a:schemeClr val="dk1"/>
              </a:buClr>
              <a:buSzPts val="2700"/>
              <a:buNone/>
              <a:defRPr sz="2700"/>
            </a:lvl3pPr>
            <a:lvl4pPr marL="1828800" lvl="3" indent="-228600" algn="l">
              <a:spcBef>
                <a:spcPts val="500"/>
              </a:spcBef>
              <a:spcAft>
                <a:spcPts val="0"/>
              </a:spcAft>
              <a:buClr>
                <a:schemeClr val="dk1"/>
              </a:buClr>
              <a:buSzPts val="2500"/>
              <a:buNone/>
              <a:defRPr sz="2500"/>
            </a:lvl4pPr>
            <a:lvl5pPr marL="2286000" lvl="4" indent="-228600" algn="l">
              <a:spcBef>
                <a:spcPts val="500"/>
              </a:spcBef>
              <a:spcAft>
                <a:spcPts val="0"/>
              </a:spcAft>
              <a:buClr>
                <a:schemeClr val="dk1"/>
              </a:buClr>
              <a:buSzPts val="2500"/>
              <a:buNone/>
              <a:defRPr sz="2500"/>
            </a:lvl5pPr>
            <a:lvl6pPr marL="2743200" lvl="5" indent="-228600" algn="l">
              <a:spcBef>
                <a:spcPts val="500"/>
              </a:spcBef>
              <a:spcAft>
                <a:spcPts val="0"/>
              </a:spcAft>
              <a:buClr>
                <a:schemeClr val="dk1"/>
              </a:buClr>
              <a:buSzPts val="2500"/>
              <a:buNone/>
              <a:defRPr sz="2500"/>
            </a:lvl6pPr>
            <a:lvl7pPr marL="3200400" lvl="6" indent="-228600" algn="l">
              <a:spcBef>
                <a:spcPts val="500"/>
              </a:spcBef>
              <a:spcAft>
                <a:spcPts val="0"/>
              </a:spcAft>
              <a:buClr>
                <a:schemeClr val="dk1"/>
              </a:buClr>
              <a:buSzPts val="2500"/>
              <a:buNone/>
              <a:defRPr sz="2500"/>
            </a:lvl7pPr>
            <a:lvl8pPr marL="3657600" lvl="7" indent="-228600" algn="l">
              <a:spcBef>
                <a:spcPts val="500"/>
              </a:spcBef>
              <a:spcAft>
                <a:spcPts val="0"/>
              </a:spcAft>
              <a:buClr>
                <a:schemeClr val="dk1"/>
              </a:buClr>
              <a:buSzPts val="2500"/>
              <a:buNone/>
              <a:defRPr sz="2500"/>
            </a:lvl8pPr>
            <a:lvl9pPr marL="4114800" lvl="8" indent="-228600" algn="l">
              <a:spcBef>
                <a:spcPts val="500"/>
              </a:spcBef>
              <a:spcAft>
                <a:spcPts val="0"/>
              </a:spcAft>
              <a:buClr>
                <a:schemeClr val="dk1"/>
              </a:buClr>
              <a:buSzPts val="2500"/>
              <a:buNone/>
              <a:defRPr sz="2500"/>
            </a:lvl9pPr>
          </a:lstStyle>
          <a:p>
            <a:endParaRPr/>
          </a:p>
        </p:txBody>
      </p:sp>
      <p:sp>
        <p:nvSpPr>
          <p:cNvPr id="62" name="Google Shape;62;p9"/>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5376864" y="11521440"/>
            <a:ext cx="16459200" cy="1360172"/>
          </a:xfrm>
          <a:prstGeom prst="rect">
            <a:avLst/>
          </a:prstGeom>
          <a:noFill/>
          <a:ln>
            <a:noFill/>
          </a:ln>
        </p:spPr>
        <p:txBody>
          <a:bodyPr spcFirstLastPara="1" wrap="square" lIns="250800" tIns="125400" rIns="250800" bIns="125400" anchor="b" anchorCtr="0"/>
          <a:lstStyle>
            <a:lvl1pPr lvl="0" algn="l">
              <a:spcBef>
                <a:spcPts val="0"/>
              </a:spcBef>
              <a:spcAft>
                <a:spcPts val="0"/>
              </a:spcAft>
              <a:buClr>
                <a:schemeClr val="dk1"/>
              </a:buClr>
              <a:buSzPts val="5500"/>
              <a:buFont typeface="Calibri"/>
              <a:buNone/>
              <a:defRPr sz="55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376864" y="1470660"/>
            <a:ext cx="16459200" cy="9875520"/>
          </a:xfrm>
          <a:prstGeom prst="rect">
            <a:avLst/>
          </a:prstGeom>
          <a:noFill/>
          <a:ln>
            <a:noFill/>
          </a:ln>
        </p:spPr>
        <p:txBody>
          <a:bodyPr spcFirstLastPara="1" wrap="square" lIns="250800" tIns="125400" rIns="250800" bIns="125400" anchor="t" anchorCtr="0"/>
          <a:lstStyle>
            <a:lvl1pPr marR="0" lvl="0" algn="l" rtl="0">
              <a:spcBef>
                <a:spcPts val="176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1pPr>
            <a:lvl2pPr marR="0" lvl="1" algn="l" rtl="0">
              <a:spcBef>
                <a:spcPts val="1540"/>
              </a:spcBef>
              <a:spcAft>
                <a:spcPts val="0"/>
              </a:spcAft>
              <a:buClr>
                <a:schemeClr val="dk1"/>
              </a:buClr>
              <a:buSzPts val="7700"/>
              <a:buFont typeface="Arial"/>
              <a:buNone/>
              <a:defRPr sz="7700" b="0" i="0" u="none" strike="noStrike" cap="none">
                <a:solidFill>
                  <a:schemeClr val="dk1"/>
                </a:solidFill>
                <a:latin typeface="Calibri"/>
                <a:ea typeface="Calibri"/>
                <a:cs typeface="Calibri"/>
                <a:sym typeface="Calibri"/>
              </a:defRPr>
            </a:lvl2pPr>
            <a:lvl3pPr marR="0" lvl="2" algn="l" rtl="0">
              <a:spcBef>
                <a:spcPts val="1320"/>
              </a:spcBef>
              <a:spcAft>
                <a:spcPts val="0"/>
              </a:spcAft>
              <a:buClr>
                <a:schemeClr val="dk1"/>
              </a:buClr>
              <a:buSzPts val="6600"/>
              <a:buFont typeface="Arial"/>
              <a:buNone/>
              <a:defRPr sz="6600" b="0" i="0" u="none" strike="noStrike" cap="none">
                <a:solidFill>
                  <a:schemeClr val="dk1"/>
                </a:solidFill>
                <a:latin typeface="Calibri"/>
                <a:ea typeface="Calibri"/>
                <a:cs typeface="Calibri"/>
                <a:sym typeface="Calibri"/>
              </a:defRPr>
            </a:lvl3pPr>
            <a:lvl4pPr marR="0" lvl="3" algn="l" rtl="0">
              <a:spcBef>
                <a:spcPts val="1100"/>
              </a:spcBef>
              <a:spcAft>
                <a:spcPts val="0"/>
              </a:spcAft>
              <a:buClr>
                <a:schemeClr val="dk1"/>
              </a:buClr>
              <a:buSzPts val="5500"/>
              <a:buFont typeface="Arial"/>
              <a:buNone/>
              <a:defRPr sz="5500" b="0" i="0" u="none" strike="noStrike" cap="none">
                <a:solidFill>
                  <a:schemeClr val="dk1"/>
                </a:solidFill>
                <a:latin typeface="Calibri"/>
                <a:ea typeface="Calibri"/>
                <a:cs typeface="Calibri"/>
                <a:sym typeface="Calibri"/>
              </a:defRPr>
            </a:lvl4pPr>
            <a:lvl5pPr marR="0" lvl="4" algn="l" rtl="0">
              <a:spcBef>
                <a:spcPts val="1100"/>
              </a:spcBef>
              <a:spcAft>
                <a:spcPts val="0"/>
              </a:spcAft>
              <a:buClr>
                <a:schemeClr val="dk1"/>
              </a:buClr>
              <a:buSzPts val="5500"/>
              <a:buFont typeface="Arial"/>
              <a:buNone/>
              <a:defRPr sz="5500" b="0" i="0" u="none" strike="noStrike" cap="none">
                <a:solidFill>
                  <a:schemeClr val="dk1"/>
                </a:solidFill>
                <a:latin typeface="Calibri"/>
                <a:ea typeface="Calibri"/>
                <a:cs typeface="Calibri"/>
                <a:sym typeface="Calibri"/>
              </a:defRPr>
            </a:lvl5pPr>
            <a:lvl6pPr marR="0" lvl="5" algn="l" rtl="0">
              <a:spcBef>
                <a:spcPts val="1100"/>
              </a:spcBef>
              <a:spcAft>
                <a:spcPts val="0"/>
              </a:spcAft>
              <a:buClr>
                <a:schemeClr val="dk1"/>
              </a:buClr>
              <a:buSzPts val="5500"/>
              <a:buFont typeface="Arial"/>
              <a:buNone/>
              <a:defRPr sz="5500" b="0" i="0" u="none" strike="noStrike" cap="none">
                <a:solidFill>
                  <a:schemeClr val="dk1"/>
                </a:solidFill>
                <a:latin typeface="Calibri"/>
                <a:ea typeface="Calibri"/>
                <a:cs typeface="Calibri"/>
                <a:sym typeface="Calibri"/>
              </a:defRPr>
            </a:lvl6pPr>
            <a:lvl7pPr marR="0" lvl="6" algn="l" rtl="0">
              <a:spcBef>
                <a:spcPts val="1100"/>
              </a:spcBef>
              <a:spcAft>
                <a:spcPts val="0"/>
              </a:spcAft>
              <a:buClr>
                <a:schemeClr val="dk1"/>
              </a:buClr>
              <a:buSzPts val="5500"/>
              <a:buFont typeface="Arial"/>
              <a:buNone/>
              <a:defRPr sz="5500" b="0" i="0" u="none" strike="noStrike" cap="none">
                <a:solidFill>
                  <a:schemeClr val="dk1"/>
                </a:solidFill>
                <a:latin typeface="Calibri"/>
                <a:ea typeface="Calibri"/>
                <a:cs typeface="Calibri"/>
                <a:sym typeface="Calibri"/>
              </a:defRPr>
            </a:lvl7pPr>
            <a:lvl8pPr marR="0" lvl="7" algn="l" rtl="0">
              <a:spcBef>
                <a:spcPts val="1100"/>
              </a:spcBef>
              <a:spcAft>
                <a:spcPts val="0"/>
              </a:spcAft>
              <a:buClr>
                <a:schemeClr val="dk1"/>
              </a:buClr>
              <a:buSzPts val="5500"/>
              <a:buFont typeface="Arial"/>
              <a:buNone/>
              <a:defRPr sz="5500" b="0" i="0" u="none" strike="noStrike" cap="none">
                <a:solidFill>
                  <a:schemeClr val="dk1"/>
                </a:solidFill>
                <a:latin typeface="Calibri"/>
                <a:ea typeface="Calibri"/>
                <a:cs typeface="Calibri"/>
                <a:sym typeface="Calibri"/>
              </a:defRPr>
            </a:lvl8pPr>
            <a:lvl9pPr marR="0" lvl="8" algn="l" rtl="0">
              <a:spcBef>
                <a:spcPts val="1100"/>
              </a:spcBef>
              <a:spcAft>
                <a:spcPts val="0"/>
              </a:spcAft>
              <a:buClr>
                <a:schemeClr val="dk1"/>
              </a:buClr>
              <a:buSzPts val="5500"/>
              <a:buFont typeface="Arial"/>
              <a:buNone/>
              <a:defRPr sz="5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5376864" y="12881611"/>
            <a:ext cx="16459200" cy="1931669"/>
          </a:xfrm>
          <a:prstGeom prst="rect">
            <a:avLst/>
          </a:prstGeom>
          <a:noFill/>
          <a:ln>
            <a:noFill/>
          </a:ln>
        </p:spPr>
        <p:txBody>
          <a:bodyPr spcFirstLastPara="1" wrap="square" lIns="250800" tIns="125400" rIns="250800" bIns="125400" anchor="t" anchorCtr="0"/>
          <a:lstStyle>
            <a:lvl1pPr marL="457200" lvl="0" indent="-228600" algn="l">
              <a:spcBef>
                <a:spcPts val="760"/>
              </a:spcBef>
              <a:spcAft>
                <a:spcPts val="0"/>
              </a:spcAft>
              <a:buClr>
                <a:schemeClr val="dk1"/>
              </a:buClr>
              <a:buSzPts val="3800"/>
              <a:buNone/>
              <a:defRPr sz="3800"/>
            </a:lvl1pPr>
            <a:lvl2pPr marL="914400" lvl="1" indent="-228600" algn="l">
              <a:spcBef>
                <a:spcPts val="660"/>
              </a:spcBef>
              <a:spcAft>
                <a:spcPts val="0"/>
              </a:spcAft>
              <a:buClr>
                <a:schemeClr val="dk1"/>
              </a:buClr>
              <a:buSzPts val="3300"/>
              <a:buNone/>
              <a:defRPr sz="3300"/>
            </a:lvl2pPr>
            <a:lvl3pPr marL="1371600" lvl="2" indent="-228600" algn="l">
              <a:spcBef>
                <a:spcPts val="540"/>
              </a:spcBef>
              <a:spcAft>
                <a:spcPts val="0"/>
              </a:spcAft>
              <a:buClr>
                <a:schemeClr val="dk1"/>
              </a:buClr>
              <a:buSzPts val="2700"/>
              <a:buNone/>
              <a:defRPr sz="2700"/>
            </a:lvl3pPr>
            <a:lvl4pPr marL="1828800" lvl="3" indent="-228600" algn="l">
              <a:spcBef>
                <a:spcPts val="500"/>
              </a:spcBef>
              <a:spcAft>
                <a:spcPts val="0"/>
              </a:spcAft>
              <a:buClr>
                <a:schemeClr val="dk1"/>
              </a:buClr>
              <a:buSzPts val="2500"/>
              <a:buNone/>
              <a:defRPr sz="2500"/>
            </a:lvl4pPr>
            <a:lvl5pPr marL="2286000" lvl="4" indent="-228600" algn="l">
              <a:spcBef>
                <a:spcPts val="500"/>
              </a:spcBef>
              <a:spcAft>
                <a:spcPts val="0"/>
              </a:spcAft>
              <a:buClr>
                <a:schemeClr val="dk1"/>
              </a:buClr>
              <a:buSzPts val="2500"/>
              <a:buNone/>
              <a:defRPr sz="2500"/>
            </a:lvl5pPr>
            <a:lvl6pPr marL="2743200" lvl="5" indent="-228600" algn="l">
              <a:spcBef>
                <a:spcPts val="500"/>
              </a:spcBef>
              <a:spcAft>
                <a:spcPts val="0"/>
              </a:spcAft>
              <a:buClr>
                <a:schemeClr val="dk1"/>
              </a:buClr>
              <a:buSzPts val="2500"/>
              <a:buNone/>
              <a:defRPr sz="2500"/>
            </a:lvl6pPr>
            <a:lvl7pPr marL="3200400" lvl="6" indent="-228600" algn="l">
              <a:spcBef>
                <a:spcPts val="500"/>
              </a:spcBef>
              <a:spcAft>
                <a:spcPts val="0"/>
              </a:spcAft>
              <a:buClr>
                <a:schemeClr val="dk1"/>
              </a:buClr>
              <a:buSzPts val="2500"/>
              <a:buNone/>
              <a:defRPr sz="2500"/>
            </a:lvl7pPr>
            <a:lvl8pPr marL="3657600" lvl="7" indent="-228600" algn="l">
              <a:spcBef>
                <a:spcPts val="500"/>
              </a:spcBef>
              <a:spcAft>
                <a:spcPts val="0"/>
              </a:spcAft>
              <a:buClr>
                <a:schemeClr val="dk1"/>
              </a:buClr>
              <a:buSzPts val="2500"/>
              <a:buNone/>
              <a:defRPr sz="2500"/>
            </a:lvl8pPr>
            <a:lvl9pPr marL="4114800" lvl="8" indent="-228600" algn="l">
              <a:spcBef>
                <a:spcPts val="500"/>
              </a:spcBef>
              <a:spcAft>
                <a:spcPts val="0"/>
              </a:spcAft>
              <a:buClr>
                <a:schemeClr val="dk1"/>
              </a:buClr>
              <a:buSzPts val="2500"/>
              <a:buNone/>
              <a:defRPr sz="2500"/>
            </a:lvl9pPr>
          </a:lstStyle>
          <a:p>
            <a:endParaRPr/>
          </a:p>
        </p:txBody>
      </p:sp>
      <p:sp>
        <p:nvSpPr>
          <p:cNvPr id="69" name="Google Shape;69;p10"/>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371600" y="659131"/>
            <a:ext cx="24688800" cy="2743200"/>
          </a:xfrm>
          <a:prstGeom prst="rect">
            <a:avLst/>
          </a:prstGeom>
          <a:noFill/>
          <a:ln>
            <a:noFill/>
          </a:ln>
        </p:spPr>
        <p:txBody>
          <a:bodyPr spcFirstLastPara="1" wrap="square" lIns="250800" tIns="125400" rIns="250800" bIns="125400" anchor="ctr" anchorCtr="0"/>
          <a:lstStyle>
            <a:lvl1pPr marR="0" lvl="0" algn="ctr" rtl="0">
              <a:spcBef>
                <a:spcPts val="0"/>
              </a:spcBef>
              <a:spcAft>
                <a:spcPts val="0"/>
              </a:spcAft>
              <a:buClr>
                <a:schemeClr val="dk1"/>
              </a:buClr>
              <a:buSzPts val="12100"/>
              <a:buFont typeface="Calibri"/>
              <a:buNone/>
              <a:defRPr sz="121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371600" y="3840481"/>
            <a:ext cx="24688800" cy="10862312"/>
          </a:xfrm>
          <a:prstGeom prst="rect">
            <a:avLst/>
          </a:prstGeom>
          <a:noFill/>
          <a:ln>
            <a:noFill/>
          </a:ln>
        </p:spPr>
        <p:txBody>
          <a:bodyPr spcFirstLastPara="1" wrap="square" lIns="250800" tIns="125400" rIns="250800" bIns="125400" anchor="t" anchorCtr="0"/>
          <a:lstStyle>
            <a:lvl1pPr marL="457200" marR="0" lvl="0" indent="-787400" algn="l" rtl="0">
              <a:spcBef>
                <a:spcPts val="1760"/>
              </a:spcBef>
              <a:spcAft>
                <a:spcPts val="0"/>
              </a:spcAft>
              <a:buClr>
                <a:schemeClr val="dk1"/>
              </a:buClr>
              <a:buSzPts val="8800"/>
              <a:buFont typeface="Arial"/>
              <a:buChar char="•"/>
              <a:defRPr sz="8800" b="0" i="0" u="none" strike="noStrike" cap="none">
                <a:solidFill>
                  <a:schemeClr val="dk1"/>
                </a:solidFill>
                <a:latin typeface="Calibri"/>
                <a:ea typeface="Calibri"/>
                <a:cs typeface="Calibri"/>
                <a:sym typeface="Calibri"/>
              </a:defRPr>
            </a:lvl1pPr>
            <a:lvl2pPr marL="914400" marR="0" lvl="1" indent="-717550" algn="l" rtl="0">
              <a:spcBef>
                <a:spcPts val="1540"/>
              </a:spcBef>
              <a:spcAft>
                <a:spcPts val="0"/>
              </a:spcAft>
              <a:buClr>
                <a:schemeClr val="dk1"/>
              </a:buClr>
              <a:buSzPts val="7700"/>
              <a:buFont typeface="Arial"/>
              <a:buChar char="–"/>
              <a:defRPr sz="7700" b="0" i="0" u="none" strike="noStrike" cap="none">
                <a:solidFill>
                  <a:schemeClr val="dk1"/>
                </a:solidFill>
                <a:latin typeface="Calibri"/>
                <a:ea typeface="Calibri"/>
                <a:cs typeface="Calibri"/>
                <a:sym typeface="Calibri"/>
              </a:defRPr>
            </a:lvl2pPr>
            <a:lvl3pPr marL="1371600" marR="0" lvl="2" indent="-647700" algn="l" rtl="0">
              <a:spcBef>
                <a:spcPts val="1320"/>
              </a:spcBef>
              <a:spcAft>
                <a:spcPts val="0"/>
              </a:spcAft>
              <a:buClr>
                <a:schemeClr val="dk1"/>
              </a:buClr>
              <a:buSzPts val="6600"/>
              <a:buFont typeface="Arial"/>
              <a:buChar char="•"/>
              <a:defRPr sz="6600" b="0" i="0" u="none" strike="noStrike" cap="none">
                <a:solidFill>
                  <a:schemeClr val="dk1"/>
                </a:solidFill>
                <a:latin typeface="Calibri"/>
                <a:ea typeface="Calibri"/>
                <a:cs typeface="Calibri"/>
                <a:sym typeface="Calibri"/>
              </a:defRPr>
            </a:lvl3pPr>
            <a:lvl4pPr marL="1828800" marR="0" lvl="3" indent="-577850" algn="l" rtl="0">
              <a:spcBef>
                <a:spcPts val="1100"/>
              </a:spcBef>
              <a:spcAft>
                <a:spcPts val="0"/>
              </a:spcAft>
              <a:buClr>
                <a:schemeClr val="dk1"/>
              </a:buClr>
              <a:buSzPts val="5500"/>
              <a:buFont typeface="Arial"/>
              <a:buChar char="–"/>
              <a:defRPr sz="5500" b="0" i="0" u="none" strike="noStrike" cap="none">
                <a:solidFill>
                  <a:schemeClr val="dk1"/>
                </a:solidFill>
                <a:latin typeface="Calibri"/>
                <a:ea typeface="Calibri"/>
                <a:cs typeface="Calibri"/>
                <a:sym typeface="Calibri"/>
              </a:defRPr>
            </a:lvl4pPr>
            <a:lvl5pPr marL="2286000" marR="0" lvl="4" indent="-577850" algn="l" rtl="0">
              <a:spcBef>
                <a:spcPts val="1100"/>
              </a:spcBef>
              <a:spcAft>
                <a:spcPts val="0"/>
              </a:spcAft>
              <a:buClr>
                <a:schemeClr val="dk1"/>
              </a:buClr>
              <a:buSzPts val="5500"/>
              <a:buFont typeface="Arial"/>
              <a:buChar char="»"/>
              <a:defRPr sz="5500" b="0" i="0" u="none" strike="noStrike" cap="none">
                <a:solidFill>
                  <a:schemeClr val="dk1"/>
                </a:solidFill>
                <a:latin typeface="Calibri"/>
                <a:ea typeface="Calibri"/>
                <a:cs typeface="Calibri"/>
                <a:sym typeface="Calibri"/>
              </a:defRPr>
            </a:lvl5pPr>
            <a:lvl6pPr marL="2743200" marR="0" lvl="5" indent="-577850" algn="l" rtl="0">
              <a:spcBef>
                <a:spcPts val="1100"/>
              </a:spcBef>
              <a:spcAft>
                <a:spcPts val="0"/>
              </a:spcAft>
              <a:buClr>
                <a:schemeClr val="dk1"/>
              </a:buClr>
              <a:buSzPts val="5500"/>
              <a:buFont typeface="Arial"/>
              <a:buChar char="•"/>
              <a:defRPr sz="5500" b="0" i="0" u="none" strike="noStrike" cap="none">
                <a:solidFill>
                  <a:schemeClr val="dk1"/>
                </a:solidFill>
                <a:latin typeface="Calibri"/>
                <a:ea typeface="Calibri"/>
                <a:cs typeface="Calibri"/>
                <a:sym typeface="Calibri"/>
              </a:defRPr>
            </a:lvl6pPr>
            <a:lvl7pPr marL="3200400" marR="0" lvl="6" indent="-577850" algn="l" rtl="0">
              <a:spcBef>
                <a:spcPts val="1100"/>
              </a:spcBef>
              <a:spcAft>
                <a:spcPts val="0"/>
              </a:spcAft>
              <a:buClr>
                <a:schemeClr val="dk1"/>
              </a:buClr>
              <a:buSzPts val="5500"/>
              <a:buFont typeface="Arial"/>
              <a:buChar char="•"/>
              <a:defRPr sz="5500" b="0" i="0" u="none" strike="noStrike" cap="none">
                <a:solidFill>
                  <a:schemeClr val="dk1"/>
                </a:solidFill>
                <a:latin typeface="Calibri"/>
                <a:ea typeface="Calibri"/>
                <a:cs typeface="Calibri"/>
                <a:sym typeface="Calibri"/>
              </a:defRPr>
            </a:lvl7pPr>
            <a:lvl8pPr marL="3657600" marR="0" lvl="7" indent="-577850" algn="l" rtl="0">
              <a:spcBef>
                <a:spcPts val="1100"/>
              </a:spcBef>
              <a:spcAft>
                <a:spcPts val="0"/>
              </a:spcAft>
              <a:buClr>
                <a:schemeClr val="dk1"/>
              </a:buClr>
              <a:buSzPts val="5500"/>
              <a:buFont typeface="Arial"/>
              <a:buChar char="•"/>
              <a:defRPr sz="5500" b="0" i="0" u="none" strike="noStrike" cap="none">
                <a:solidFill>
                  <a:schemeClr val="dk1"/>
                </a:solidFill>
                <a:latin typeface="Calibri"/>
                <a:ea typeface="Calibri"/>
                <a:cs typeface="Calibri"/>
                <a:sym typeface="Calibri"/>
              </a:defRPr>
            </a:lvl8pPr>
            <a:lvl9pPr marL="4114800" marR="0" lvl="8" indent="-577850" algn="l" rtl="0">
              <a:spcBef>
                <a:spcPts val="1100"/>
              </a:spcBef>
              <a:spcAft>
                <a:spcPts val="0"/>
              </a:spcAft>
              <a:buClr>
                <a:schemeClr val="dk1"/>
              </a:buClr>
              <a:buSzPts val="5500"/>
              <a:buFont typeface="Arial"/>
              <a:buChar char="•"/>
              <a:defRPr sz="55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1371600" y="15255242"/>
            <a:ext cx="6400800" cy="876300"/>
          </a:xfrm>
          <a:prstGeom prst="rect">
            <a:avLst/>
          </a:prstGeom>
          <a:noFill/>
          <a:ln>
            <a:noFill/>
          </a:ln>
        </p:spPr>
        <p:txBody>
          <a:bodyPr spcFirstLastPara="1" wrap="square" lIns="250800" tIns="125400" rIns="250800" bIns="125400" anchor="ctr" anchorCtr="0"/>
          <a:lstStyle>
            <a:lvl1pPr marR="0" lvl="0" algn="l" rtl="0">
              <a:spcBef>
                <a:spcPts val="0"/>
              </a:spcBef>
              <a:spcAft>
                <a:spcPts val="0"/>
              </a:spcAft>
              <a:buSzPts val="1400"/>
              <a:buNone/>
              <a:defRPr sz="33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9372600" y="15255242"/>
            <a:ext cx="8686800" cy="876300"/>
          </a:xfrm>
          <a:prstGeom prst="rect">
            <a:avLst/>
          </a:prstGeom>
          <a:noFill/>
          <a:ln>
            <a:noFill/>
          </a:ln>
        </p:spPr>
        <p:txBody>
          <a:bodyPr spcFirstLastPara="1" wrap="square" lIns="250800" tIns="125400" rIns="250800" bIns="125400" anchor="ctr" anchorCtr="0"/>
          <a:lstStyle>
            <a:lvl1pPr marR="0" lvl="0" algn="ctr" rtl="0">
              <a:spcBef>
                <a:spcPts val="0"/>
              </a:spcBef>
              <a:spcAft>
                <a:spcPts val="0"/>
              </a:spcAft>
              <a:buSzPts val="1400"/>
              <a:buNone/>
              <a:defRPr sz="33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19659600" y="15255242"/>
            <a:ext cx="6400800" cy="876300"/>
          </a:xfrm>
          <a:prstGeom prst="rect">
            <a:avLst/>
          </a:prstGeom>
          <a:noFill/>
          <a:ln>
            <a:noFill/>
          </a:ln>
        </p:spPr>
        <p:txBody>
          <a:bodyPr spcFirstLastPara="1" wrap="square" lIns="250800" tIns="125400" rIns="250800" bIns="125400" anchor="ctr" anchorCtr="0">
            <a:noAutofit/>
          </a:bodyPr>
          <a:lstStyle>
            <a:lvl1pPr marL="0" marR="0" lvl="0" indent="0" algn="r" rtl="0">
              <a:spcBef>
                <a:spcPts val="0"/>
              </a:spcBef>
              <a:buNone/>
              <a:defRPr sz="3300" b="0" i="0" u="none" strike="noStrike" cap="none">
                <a:solidFill>
                  <a:srgbClr val="888888"/>
                </a:solidFill>
                <a:latin typeface="Calibri"/>
                <a:ea typeface="Calibri"/>
                <a:cs typeface="Calibri"/>
                <a:sym typeface="Calibri"/>
              </a:defRPr>
            </a:lvl1pPr>
            <a:lvl2pPr marL="0" marR="0" lvl="1" indent="0" algn="r" rtl="0">
              <a:spcBef>
                <a:spcPts val="0"/>
              </a:spcBef>
              <a:buNone/>
              <a:defRPr sz="3300" b="0" i="0" u="none" strike="noStrike" cap="none">
                <a:solidFill>
                  <a:srgbClr val="888888"/>
                </a:solidFill>
                <a:latin typeface="Calibri"/>
                <a:ea typeface="Calibri"/>
                <a:cs typeface="Calibri"/>
                <a:sym typeface="Calibri"/>
              </a:defRPr>
            </a:lvl2pPr>
            <a:lvl3pPr marL="0" marR="0" lvl="2" indent="0" algn="r" rtl="0">
              <a:spcBef>
                <a:spcPts val="0"/>
              </a:spcBef>
              <a:buNone/>
              <a:defRPr sz="3300" b="0" i="0" u="none" strike="noStrike" cap="none">
                <a:solidFill>
                  <a:srgbClr val="888888"/>
                </a:solidFill>
                <a:latin typeface="Calibri"/>
                <a:ea typeface="Calibri"/>
                <a:cs typeface="Calibri"/>
                <a:sym typeface="Calibri"/>
              </a:defRPr>
            </a:lvl3pPr>
            <a:lvl4pPr marL="0" marR="0" lvl="3" indent="0" algn="r" rtl="0">
              <a:spcBef>
                <a:spcPts val="0"/>
              </a:spcBef>
              <a:buNone/>
              <a:defRPr sz="3300" b="0" i="0" u="none" strike="noStrike" cap="none">
                <a:solidFill>
                  <a:srgbClr val="888888"/>
                </a:solidFill>
                <a:latin typeface="Calibri"/>
                <a:ea typeface="Calibri"/>
                <a:cs typeface="Calibri"/>
                <a:sym typeface="Calibri"/>
              </a:defRPr>
            </a:lvl4pPr>
            <a:lvl5pPr marL="0" marR="0" lvl="4" indent="0" algn="r" rtl="0">
              <a:spcBef>
                <a:spcPts val="0"/>
              </a:spcBef>
              <a:buNone/>
              <a:defRPr sz="3300" b="0" i="0" u="none" strike="noStrike" cap="none">
                <a:solidFill>
                  <a:srgbClr val="888888"/>
                </a:solidFill>
                <a:latin typeface="Calibri"/>
                <a:ea typeface="Calibri"/>
                <a:cs typeface="Calibri"/>
                <a:sym typeface="Calibri"/>
              </a:defRPr>
            </a:lvl5pPr>
            <a:lvl6pPr marL="0" marR="0" lvl="5" indent="0" algn="r" rtl="0">
              <a:spcBef>
                <a:spcPts val="0"/>
              </a:spcBef>
              <a:buNone/>
              <a:defRPr sz="3300" b="0" i="0" u="none" strike="noStrike" cap="none">
                <a:solidFill>
                  <a:srgbClr val="888888"/>
                </a:solidFill>
                <a:latin typeface="Calibri"/>
                <a:ea typeface="Calibri"/>
                <a:cs typeface="Calibri"/>
                <a:sym typeface="Calibri"/>
              </a:defRPr>
            </a:lvl6pPr>
            <a:lvl7pPr marL="0" marR="0" lvl="6" indent="0" algn="r" rtl="0">
              <a:spcBef>
                <a:spcPts val="0"/>
              </a:spcBef>
              <a:buNone/>
              <a:defRPr sz="3300" b="0" i="0" u="none" strike="noStrike" cap="none">
                <a:solidFill>
                  <a:srgbClr val="888888"/>
                </a:solidFill>
                <a:latin typeface="Calibri"/>
                <a:ea typeface="Calibri"/>
                <a:cs typeface="Calibri"/>
                <a:sym typeface="Calibri"/>
              </a:defRPr>
            </a:lvl7pPr>
            <a:lvl8pPr marL="0" marR="0" lvl="7" indent="0" algn="r" rtl="0">
              <a:spcBef>
                <a:spcPts val="0"/>
              </a:spcBef>
              <a:buNone/>
              <a:defRPr sz="3300" b="0" i="0" u="none" strike="noStrike" cap="none">
                <a:solidFill>
                  <a:srgbClr val="888888"/>
                </a:solidFill>
                <a:latin typeface="Calibri"/>
                <a:ea typeface="Calibri"/>
                <a:cs typeface="Calibri"/>
                <a:sym typeface="Calibri"/>
              </a:defRPr>
            </a:lvl8pPr>
            <a:lvl9pPr marL="0" marR="0" lvl="8" indent="0" algn="r" rtl="0">
              <a:spcBef>
                <a:spcPts val="0"/>
              </a:spcBef>
              <a:buNone/>
              <a:defRPr sz="3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p:nvPr/>
        </p:nvSpPr>
        <p:spPr>
          <a:xfrm>
            <a:off x="7683500" y="9395925"/>
            <a:ext cx="12001500" cy="68688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t" anchorCtr="0">
            <a:noAutofit/>
          </a:bodyPr>
          <a:lstStyle/>
          <a:p>
            <a:pPr marL="0" marR="0" lvl="0" indent="0" algn="l" rtl="0">
              <a:spcBef>
                <a:spcPts val="0"/>
              </a:spcBef>
              <a:spcAft>
                <a:spcPts val="0"/>
              </a:spcAft>
              <a:buNone/>
            </a:pPr>
            <a:r>
              <a:rPr lang="en-US" sz="2000">
                <a:solidFill>
                  <a:srgbClr val="002060"/>
                </a:solidFill>
                <a:latin typeface="Palatino Linotype"/>
                <a:ea typeface="Palatino Linotype"/>
                <a:cs typeface="Palatino Linotype"/>
                <a:sym typeface="Palatino Linotype"/>
              </a:rPr>
              <a:t>Two pilot training sessions took place, one in Chicago and another in Bloomington-Normal, Illinois. The two training sessions were conducted via a web-based service to allow for interaction between the sites. The training session took place during the course of 3 hours on a weekday afternoon.  </a:t>
            </a:r>
            <a:endParaRPr sz="2000">
              <a:solidFill>
                <a:srgbClr val="002060"/>
              </a:solidFill>
              <a:latin typeface="Palatino Linotype"/>
              <a:ea typeface="Palatino Linotype"/>
              <a:cs typeface="Palatino Linotype"/>
              <a:sym typeface="Palatino Linotype"/>
            </a:endParaRPr>
          </a:p>
          <a:p>
            <a:pPr marL="0" marR="0" lvl="0" indent="0" algn="l" rtl="0">
              <a:spcBef>
                <a:spcPts val="0"/>
              </a:spcBef>
              <a:spcAft>
                <a:spcPts val="0"/>
              </a:spcAft>
              <a:buNone/>
            </a:pPr>
            <a:endParaRPr sz="2000">
              <a:solidFill>
                <a:srgbClr val="002060"/>
              </a:solidFill>
              <a:latin typeface="Palatino Linotype"/>
              <a:ea typeface="Palatino Linotype"/>
              <a:cs typeface="Palatino Linotype"/>
              <a:sym typeface="Palatino Linotype"/>
            </a:endParaRPr>
          </a:p>
          <a:p>
            <a:pPr marL="0" marR="0" lvl="0" indent="0" algn="l" rtl="0">
              <a:spcBef>
                <a:spcPts val="0"/>
              </a:spcBef>
              <a:spcAft>
                <a:spcPts val="0"/>
              </a:spcAft>
              <a:buNone/>
            </a:pPr>
            <a:endParaRPr sz="2000">
              <a:solidFill>
                <a:srgbClr val="002060"/>
              </a:solidFill>
              <a:latin typeface="Palatino Linotype"/>
              <a:ea typeface="Palatino Linotype"/>
              <a:cs typeface="Palatino Linotype"/>
              <a:sym typeface="Palatino Linotype"/>
            </a:endParaRPr>
          </a:p>
        </p:txBody>
      </p:sp>
      <p:sp>
        <p:nvSpPr>
          <p:cNvPr id="90" name="Google Shape;90;p13"/>
          <p:cNvSpPr/>
          <p:nvPr/>
        </p:nvSpPr>
        <p:spPr>
          <a:xfrm>
            <a:off x="7800350" y="12801602"/>
            <a:ext cx="4877400" cy="33375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txBox="1"/>
          <p:nvPr/>
        </p:nvSpPr>
        <p:spPr>
          <a:xfrm>
            <a:off x="659600" y="11967625"/>
            <a:ext cx="6757200" cy="42972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t" anchorCtr="0">
            <a:noAutofit/>
          </a:bodyPr>
          <a:lstStyle/>
          <a:p>
            <a:pPr marL="0" marR="0" lvl="0" indent="0" algn="l" rtl="0">
              <a:spcBef>
                <a:spcPts val="380"/>
              </a:spcBef>
              <a:spcAft>
                <a:spcPts val="0"/>
              </a:spcAft>
              <a:buNone/>
            </a:pPr>
            <a:endParaRPr/>
          </a:p>
        </p:txBody>
      </p:sp>
      <p:sp>
        <p:nvSpPr>
          <p:cNvPr id="92" name="Google Shape;92;p13"/>
          <p:cNvSpPr/>
          <p:nvPr/>
        </p:nvSpPr>
        <p:spPr>
          <a:xfrm>
            <a:off x="927960" y="1371599"/>
            <a:ext cx="25869630" cy="1371600"/>
          </a:xfrm>
          <a:prstGeom prst="rect">
            <a:avLst/>
          </a:prstGeom>
          <a:noFill/>
          <a:ln>
            <a:noFill/>
          </a:ln>
        </p:spPr>
        <p:txBody>
          <a:bodyPr spcFirstLastPara="1" wrap="square" lIns="242275" tIns="121125" rIns="242275" bIns="121125" anchor="ctr" anchorCtr="0">
            <a:noAutofit/>
          </a:bodyPr>
          <a:lstStyle/>
          <a:p>
            <a:pPr marL="0" marR="0" lvl="0" indent="0" algn="ctr" rtl="0">
              <a:spcBef>
                <a:spcPts val="0"/>
              </a:spcBef>
              <a:spcAft>
                <a:spcPts val="0"/>
              </a:spcAft>
              <a:buNone/>
            </a:pPr>
            <a:r>
              <a:rPr lang="en-US" sz="3500">
                <a:solidFill>
                  <a:srgbClr val="002060"/>
                </a:solidFill>
                <a:latin typeface="Palatino Linotype"/>
                <a:ea typeface="Palatino Linotype"/>
                <a:cs typeface="Palatino Linotype"/>
                <a:sym typeface="Palatino Linotype"/>
              </a:rPr>
              <a:t>Victoria Eickelberg, Emma Fox, Amy Harshbarger, Marissa Nazareno, Shijin Ye</a:t>
            </a:r>
            <a:endParaRPr/>
          </a:p>
          <a:p>
            <a:pPr marL="0" marR="0" lvl="0" indent="0" algn="ctr" rtl="0">
              <a:spcBef>
                <a:spcPts val="960"/>
              </a:spcBef>
              <a:spcAft>
                <a:spcPts val="0"/>
              </a:spcAft>
              <a:buNone/>
            </a:pPr>
            <a:r>
              <a:rPr lang="en-US" sz="3500">
                <a:solidFill>
                  <a:srgbClr val="002060"/>
                </a:solidFill>
                <a:latin typeface="Palatino Linotype"/>
                <a:ea typeface="Palatino Linotype"/>
                <a:cs typeface="Palatino Linotype"/>
                <a:sym typeface="Palatino Linotype"/>
              </a:rPr>
              <a:t>University of Illinois at Chicago (UIC), Division of Specialized Care for Children (UIC-DSCC)</a:t>
            </a:r>
            <a:endParaRPr/>
          </a:p>
        </p:txBody>
      </p:sp>
      <p:sp>
        <p:nvSpPr>
          <p:cNvPr id="93" name="Google Shape;93;p13"/>
          <p:cNvSpPr/>
          <p:nvPr/>
        </p:nvSpPr>
        <p:spPr>
          <a:xfrm>
            <a:off x="1079499" y="0"/>
            <a:ext cx="25908000" cy="1371600"/>
          </a:xfrm>
          <a:prstGeom prst="rect">
            <a:avLst/>
          </a:prstGeom>
          <a:noFill/>
          <a:ln>
            <a:noFill/>
          </a:ln>
        </p:spPr>
        <p:txBody>
          <a:bodyPr spcFirstLastPara="1" wrap="square" lIns="242275" tIns="121125" rIns="242275" bIns="121125" anchor="ctr" anchorCtr="0">
            <a:noAutofit/>
          </a:bodyPr>
          <a:lstStyle/>
          <a:p>
            <a:pPr marL="0" marR="0" lvl="0" indent="0" algn="ctr" rtl="0">
              <a:spcBef>
                <a:spcPts val="0"/>
              </a:spcBef>
              <a:spcAft>
                <a:spcPts val="0"/>
              </a:spcAft>
              <a:buNone/>
            </a:pPr>
            <a:r>
              <a:rPr lang="en-US" sz="6500">
                <a:solidFill>
                  <a:srgbClr val="002060"/>
                </a:solidFill>
                <a:latin typeface="Palatino Linotype"/>
                <a:ea typeface="Palatino Linotype"/>
                <a:cs typeface="Palatino Linotype"/>
                <a:sym typeface="Palatino Linotype"/>
              </a:rPr>
              <a:t>Self-Determination in the Transition to Adulthood</a:t>
            </a:r>
            <a:endParaRPr/>
          </a:p>
        </p:txBody>
      </p:sp>
      <p:sp>
        <p:nvSpPr>
          <p:cNvPr id="94" name="Google Shape;94;p13"/>
          <p:cNvSpPr txBox="1"/>
          <p:nvPr/>
        </p:nvSpPr>
        <p:spPr>
          <a:xfrm>
            <a:off x="659600" y="3600450"/>
            <a:ext cx="6757200" cy="45330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t" anchorCtr="0">
            <a:noAutofit/>
          </a:bodyPr>
          <a:lstStyle/>
          <a:p>
            <a:pPr marL="0" marR="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What is the problem with transition?</a:t>
            </a:r>
            <a:endParaRPr sz="2000" b="1" u="sng">
              <a:solidFill>
                <a:srgbClr val="002060"/>
              </a:solidFill>
            </a:endParaRPr>
          </a:p>
          <a:p>
            <a:pPr marL="457200" lvl="0" indent="-355600" algn="l" rtl="0">
              <a:lnSpc>
                <a:spcPct val="100000"/>
              </a:lnSpc>
              <a:spcBef>
                <a:spcPts val="0"/>
              </a:spcBef>
              <a:spcAft>
                <a:spcPts val="0"/>
              </a:spcAft>
              <a:buClr>
                <a:srgbClr val="002060"/>
              </a:buClr>
              <a:buSzPts val="2000"/>
              <a:buFont typeface="Palatino Linotype"/>
              <a:buChar char="●"/>
            </a:pPr>
            <a:r>
              <a:rPr lang="en-US" sz="2000" b="1">
                <a:solidFill>
                  <a:srgbClr val="002060"/>
                </a:solidFill>
                <a:latin typeface="Palatino Linotype"/>
                <a:ea typeface="Palatino Linotype"/>
                <a:cs typeface="Palatino Linotype"/>
                <a:sym typeface="Palatino Linotype"/>
              </a:rPr>
              <a:t>Poor employment and independent living outcomes</a:t>
            </a:r>
            <a:r>
              <a:rPr lang="en-US" sz="2000">
                <a:solidFill>
                  <a:srgbClr val="002060"/>
                </a:solidFill>
                <a:latin typeface="Palatino Linotype"/>
                <a:ea typeface="Palatino Linotype"/>
                <a:cs typeface="Palatino Linotype"/>
                <a:sym typeface="Palatino Linotype"/>
              </a:rPr>
              <a:t>.</a:t>
            </a:r>
            <a:r>
              <a:rPr lang="en-US" sz="2000" baseline="30000">
                <a:solidFill>
                  <a:srgbClr val="002060"/>
                </a:solidFill>
                <a:latin typeface="Palatino Linotype"/>
                <a:ea typeface="Palatino Linotype"/>
                <a:cs typeface="Palatino Linotype"/>
                <a:sym typeface="Palatino Linotype"/>
              </a:rPr>
              <a:t>1</a:t>
            </a:r>
            <a:endParaRPr sz="2000" baseline="30000">
              <a:solidFill>
                <a:srgbClr val="002060"/>
              </a:solidFill>
              <a:latin typeface="Palatino Linotype"/>
              <a:ea typeface="Palatino Linotype"/>
              <a:cs typeface="Palatino Linotype"/>
              <a:sym typeface="Palatino Linotype"/>
            </a:endParaRPr>
          </a:p>
          <a:p>
            <a:pPr marL="457200" lvl="0" indent="-355600" algn="l" rtl="0">
              <a:lnSpc>
                <a:spcPct val="100000"/>
              </a:lnSpc>
              <a:spcBef>
                <a:spcPts val="0"/>
              </a:spcBef>
              <a:spcAft>
                <a:spcPts val="0"/>
              </a:spcAft>
              <a:buClr>
                <a:srgbClr val="002060"/>
              </a:buClr>
              <a:buSzPts val="2000"/>
              <a:buFont typeface="Palatino Linotype"/>
              <a:buChar char="●"/>
            </a:pPr>
            <a:r>
              <a:rPr lang="en-US" sz="2000" b="1">
                <a:solidFill>
                  <a:srgbClr val="002060"/>
                </a:solidFill>
                <a:latin typeface="Palatino Linotype"/>
                <a:ea typeface="Palatino Linotype"/>
                <a:cs typeface="Palatino Linotype"/>
                <a:sym typeface="Palatino Linotype"/>
              </a:rPr>
              <a:t>Lack of services: </a:t>
            </a:r>
            <a:r>
              <a:rPr lang="en-US" sz="2000">
                <a:solidFill>
                  <a:srgbClr val="002060"/>
                </a:solidFill>
                <a:latin typeface="Palatino Linotype"/>
                <a:ea typeface="Palatino Linotype"/>
                <a:cs typeface="Palatino Linotype"/>
                <a:sym typeface="Palatino Linotype"/>
              </a:rPr>
              <a:t> </a:t>
            </a:r>
            <a:r>
              <a:rPr lang="en-US" sz="2000">
                <a:solidFill>
                  <a:srgbClr val="002060"/>
                </a:solidFill>
                <a:highlight>
                  <a:schemeClr val="lt1"/>
                </a:highlight>
                <a:latin typeface="Palatino Linotype"/>
                <a:ea typeface="Palatino Linotype"/>
                <a:cs typeface="Palatino Linotype"/>
                <a:sym typeface="Palatino Linotype"/>
              </a:rPr>
              <a:t>90.2% of children and youth with special healthcare needs (CYSHCN) in IL do not receive adequate transition services.</a:t>
            </a:r>
            <a:r>
              <a:rPr lang="en-US" sz="2000" baseline="30000">
                <a:solidFill>
                  <a:srgbClr val="002060"/>
                </a:solidFill>
                <a:highlight>
                  <a:schemeClr val="lt1"/>
                </a:highlight>
                <a:latin typeface="Palatino Linotype"/>
                <a:ea typeface="Palatino Linotype"/>
                <a:cs typeface="Palatino Linotype"/>
                <a:sym typeface="Palatino Linotype"/>
              </a:rPr>
              <a:t>2</a:t>
            </a:r>
            <a:endParaRPr sz="2000" baseline="30000">
              <a:solidFill>
                <a:srgbClr val="002060"/>
              </a:solidFill>
              <a:highlight>
                <a:schemeClr val="lt1"/>
              </a:highlight>
              <a:latin typeface="Palatino Linotype"/>
              <a:ea typeface="Palatino Linotype"/>
              <a:cs typeface="Palatino Linotype"/>
              <a:sym typeface="Palatino Linotype"/>
            </a:endParaRPr>
          </a:p>
          <a:p>
            <a:pPr marL="457200" lvl="0" indent="-355600" algn="l" rtl="0">
              <a:lnSpc>
                <a:spcPct val="100000"/>
              </a:lnSpc>
              <a:spcBef>
                <a:spcPts val="0"/>
              </a:spcBef>
              <a:spcAft>
                <a:spcPts val="0"/>
              </a:spcAft>
              <a:buClr>
                <a:srgbClr val="002060"/>
              </a:buClr>
              <a:buSzPts val="2000"/>
              <a:buFont typeface="Palatino Linotype"/>
              <a:buChar char="●"/>
            </a:pPr>
            <a:r>
              <a:rPr lang="en-US" sz="2000" b="1">
                <a:solidFill>
                  <a:srgbClr val="002060"/>
                </a:solidFill>
                <a:latin typeface="Palatino Linotype"/>
                <a:ea typeface="Palatino Linotype"/>
                <a:cs typeface="Palatino Linotype"/>
                <a:sym typeface="Palatino Linotype"/>
              </a:rPr>
              <a:t>Services to prepare for post-secondary transition tend to start late</a:t>
            </a:r>
            <a:r>
              <a:rPr lang="en-US" sz="2000">
                <a:solidFill>
                  <a:srgbClr val="002060"/>
                </a:solidFill>
                <a:latin typeface="Palatino Linotype"/>
                <a:ea typeface="Palatino Linotype"/>
                <a:cs typeface="Palatino Linotype"/>
                <a:sym typeface="Palatino Linotype"/>
              </a:rPr>
              <a:t>.</a:t>
            </a:r>
            <a:r>
              <a:rPr lang="en-US" sz="2000" baseline="30000">
                <a:solidFill>
                  <a:srgbClr val="002060"/>
                </a:solidFill>
                <a:latin typeface="Palatino Linotype"/>
                <a:ea typeface="Palatino Linotype"/>
                <a:cs typeface="Palatino Linotype"/>
                <a:sym typeface="Palatino Linotype"/>
              </a:rPr>
              <a:t>3 </a:t>
            </a:r>
            <a:endParaRPr sz="2000" baseline="30000">
              <a:solidFill>
                <a:srgbClr val="002060"/>
              </a:solidFill>
              <a:latin typeface="Palatino Linotype"/>
              <a:ea typeface="Palatino Linotype"/>
              <a:cs typeface="Palatino Linotype"/>
              <a:sym typeface="Palatino Linotype"/>
            </a:endParaRPr>
          </a:p>
          <a:p>
            <a:pPr marL="0" lvl="0" indent="0" algn="l" rtl="0">
              <a:lnSpc>
                <a:spcPct val="100000"/>
              </a:lnSpc>
              <a:spcBef>
                <a:spcPts val="0"/>
              </a:spcBef>
              <a:spcAft>
                <a:spcPts val="0"/>
              </a:spcAft>
              <a:buNone/>
            </a:pPr>
            <a:endParaRPr sz="800">
              <a:solidFill>
                <a:srgbClr val="002060"/>
              </a:solidFill>
              <a:latin typeface="Palatino Linotype"/>
              <a:ea typeface="Palatino Linotype"/>
              <a:cs typeface="Palatino Linotype"/>
              <a:sym typeface="Palatino Linotype"/>
            </a:endParaRPr>
          </a:p>
          <a:p>
            <a:pPr marL="0" lvl="0" indent="0" algn="l" rtl="0">
              <a:lnSpc>
                <a:spcPct val="100000"/>
              </a:lnSpc>
              <a:spcBef>
                <a:spcPts val="0"/>
              </a:spcBef>
              <a:spcAft>
                <a:spcPts val="0"/>
              </a:spcAft>
              <a:buNone/>
            </a:pPr>
            <a:r>
              <a:rPr lang="en-US" sz="2000" b="1" u="sng">
                <a:solidFill>
                  <a:srgbClr val="002060"/>
                </a:solidFill>
                <a:latin typeface="Palatino Linotype"/>
                <a:ea typeface="Palatino Linotype"/>
                <a:cs typeface="Palatino Linotype"/>
                <a:sym typeface="Palatino Linotype"/>
              </a:rPr>
              <a:t>Why is self-determination important?</a:t>
            </a:r>
            <a:endParaRPr sz="2000" b="1" u="sng">
              <a:solidFill>
                <a:srgbClr val="002060"/>
              </a:solidFill>
              <a:latin typeface="Palatino Linotype"/>
              <a:ea typeface="Palatino Linotype"/>
              <a:cs typeface="Palatino Linotype"/>
              <a:sym typeface="Palatino Linotype"/>
            </a:endParaRPr>
          </a:p>
          <a:p>
            <a:pPr marL="457200" marR="0" lvl="0" indent="-355600" algn="l" rtl="0">
              <a:spcBef>
                <a:spcPts val="38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Academic success</a:t>
            </a:r>
            <a:r>
              <a:rPr lang="en-US" sz="2000" baseline="30000">
                <a:solidFill>
                  <a:srgbClr val="002060"/>
                </a:solidFill>
                <a:latin typeface="Palatino Linotype"/>
                <a:ea typeface="Palatino Linotype"/>
                <a:cs typeface="Palatino Linotype"/>
                <a:sym typeface="Palatino Linotype"/>
              </a:rPr>
              <a:t>3,4,5</a:t>
            </a:r>
            <a:endParaRPr sz="2000" baseline="30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Positive adult outcomes &amp; better quality of life </a:t>
            </a:r>
            <a:r>
              <a:rPr lang="en-US" sz="2000" baseline="30000">
                <a:solidFill>
                  <a:srgbClr val="002060"/>
                </a:solidFill>
                <a:latin typeface="Palatino Linotype"/>
                <a:ea typeface="Palatino Linotype"/>
                <a:cs typeface="Palatino Linotype"/>
                <a:sym typeface="Palatino Linotype"/>
              </a:rPr>
              <a:t>6,7,8</a:t>
            </a:r>
            <a:endParaRPr sz="2000" baseline="30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Actively contribute to their transition planning</a:t>
            </a:r>
            <a:r>
              <a:rPr lang="en-US" sz="2000" baseline="30000">
                <a:solidFill>
                  <a:srgbClr val="002060"/>
                </a:solidFill>
                <a:latin typeface="Palatino Linotype"/>
                <a:ea typeface="Palatino Linotype"/>
                <a:cs typeface="Palatino Linotype"/>
                <a:sym typeface="Palatino Linotype"/>
              </a:rPr>
              <a:t>9</a:t>
            </a:r>
            <a:endParaRPr sz="2000" baseline="30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Envision person-centered life and career goals</a:t>
            </a:r>
            <a:r>
              <a:rPr lang="en-US" sz="2000" baseline="30000">
                <a:solidFill>
                  <a:srgbClr val="002060"/>
                </a:solidFill>
                <a:latin typeface="Palatino Linotype"/>
                <a:ea typeface="Palatino Linotype"/>
                <a:cs typeface="Palatino Linotype"/>
                <a:sym typeface="Palatino Linotype"/>
              </a:rPr>
              <a:t>9</a:t>
            </a:r>
            <a:endParaRPr sz="2000" baseline="30000">
              <a:solidFill>
                <a:srgbClr val="002060"/>
              </a:solidFill>
              <a:latin typeface="Palatino Linotype"/>
              <a:ea typeface="Palatino Linotype"/>
              <a:cs typeface="Palatino Linotype"/>
              <a:sym typeface="Palatino Linotype"/>
            </a:endParaRPr>
          </a:p>
        </p:txBody>
      </p:sp>
      <p:sp>
        <p:nvSpPr>
          <p:cNvPr id="95" name="Google Shape;95;p13"/>
          <p:cNvSpPr txBox="1"/>
          <p:nvPr/>
        </p:nvSpPr>
        <p:spPr>
          <a:xfrm>
            <a:off x="19951700" y="3600450"/>
            <a:ext cx="6794400" cy="69969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t" anchorCtr="0">
            <a:noAutofit/>
          </a:bodyPr>
          <a:lstStyle/>
          <a:p>
            <a:pPr marL="0" marR="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Pilot Training Participant Feedback:</a:t>
            </a:r>
            <a:endParaRPr sz="2000" b="1" u="sng">
              <a:solidFill>
                <a:srgbClr val="002060"/>
              </a:solidFill>
              <a:latin typeface="Palatino Linotype"/>
              <a:ea typeface="Palatino Linotype"/>
              <a:cs typeface="Palatino Linotype"/>
              <a:sym typeface="Palatino Linotype"/>
            </a:endParaRPr>
          </a:p>
          <a:p>
            <a:pPr marL="0" marR="0" lvl="0" indent="0" algn="l" rtl="0">
              <a:spcBef>
                <a:spcPts val="0"/>
              </a:spcBef>
              <a:spcAft>
                <a:spcPts val="0"/>
              </a:spcAft>
              <a:buNone/>
            </a:pPr>
            <a:r>
              <a:rPr lang="en-US" sz="2000">
                <a:solidFill>
                  <a:srgbClr val="002060"/>
                </a:solidFill>
                <a:latin typeface="Palatino Linotype"/>
                <a:ea typeface="Palatino Linotype"/>
                <a:cs typeface="Palatino Linotype"/>
                <a:sym typeface="Palatino Linotype"/>
              </a:rPr>
              <a:t>Pre Survey response- “ I want to learn best practices,strategies and implementation to build/increase transition program at school level.”</a:t>
            </a:r>
            <a:endParaRPr sz="2000">
              <a:solidFill>
                <a:srgbClr val="002060"/>
              </a:solidFill>
              <a:latin typeface="Palatino Linotype"/>
              <a:ea typeface="Palatino Linotype"/>
              <a:cs typeface="Palatino Linotype"/>
              <a:sym typeface="Palatino Linotype"/>
            </a:endParaRPr>
          </a:p>
          <a:p>
            <a:pPr marL="0" marR="0" lvl="0" indent="0" algn="l" rtl="0">
              <a:spcBef>
                <a:spcPts val="0"/>
              </a:spcBef>
              <a:spcAft>
                <a:spcPts val="0"/>
              </a:spcAft>
              <a:buNone/>
            </a:pPr>
            <a:r>
              <a:rPr lang="en-US" sz="2000">
                <a:solidFill>
                  <a:srgbClr val="002060"/>
                </a:solidFill>
                <a:latin typeface="Palatino Linotype"/>
                <a:ea typeface="Palatino Linotype"/>
                <a:cs typeface="Palatino Linotype"/>
                <a:sym typeface="Palatino Linotype"/>
              </a:rPr>
              <a:t>Post Survey response- “ I am just beginning my education in youth transition and this was perfect” &amp; “Resources I can use right now”</a:t>
            </a:r>
            <a:r>
              <a:rPr lang="en-US" sz="1200">
                <a:solidFill>
                  <a:schemeClr val="dk1"/>
                </a:solidFill>
              </a:rPr>
              <a:t>! </a:t>
            </a:r>
            <a:endParaRPr sz="1200">
              <a:solidFill>
                <a:schemeClr val="dk1"/>
              </a:solidFill>
            </a:endParaRPr>
          </a:p>
          <a:p>
            <a:pPr marL="0" marR="0" lvl="0" indent="0" algn="l" rtl="0">
              <a:spcBef>
                <a:spcPts val="0"/>
              </a:spcBef>
              <a:spcAft>
                <a:spcPts val="0"/>
              </a:spcAft>
              <a:buNone/>
            </a:pPr>
            <a:endParaRPr sz="800">
              <a:solidFill>
                <a:srgbClr val="002060"/>
              </a:solidFill>
              <a:latin typeface="Palatino Linotype"/>
              <a:ea typeface="Palatino Linotype"/>
              <a:cs typeface="Palatino Linotype"/>
              <a:sym typeface="Palatino Linotype"/>
            </a:endParaRPr>
          </a:p>
          <a:p>
            <a:pPr marL="0" marR="0" lvl="0" indent="0" algn="l" rtl="0">
              <a:spcBef>
                <a:spcPts val="380"/>
              </a:spcBef>
              <a:spcAft>
                <a:spcPts val="0"/>
              </a:spcAft>
              <a:buNone/>
            </a:pPr>
            <a:r>
              <a:rPr lang="en-US" sz="2000" b="1" u="sng">
                <a:solidFill>
                  <a:srgbClr val="002060"/>
                </a:solidFill>
                <a:latin typeface="Palatino Linotype"/>
                <a:ea typeface="Palatino Linotype"/>
                <a:cs typeface="Palatino Linotype"/>
                <a:sym typeface="Palatino Linotype"/>
              </a:rPr>
              <a:t>Recommendations for Future trainings:</a:t>
            </a:r>
            <a:endParaRPr sz="2000" b="1" u="sng">
              <a:solidFill>
                <a:srgbClr val="002060"/>
              </a:solidFill>
              <a:latin typeface="Palatino Linotype"/>
              <a:ea typeface="Palatino Linotype"/>
              <a:cs typeface="Palatino Linotype"/>
              <a:sym typeface="Palatino Linotype"/>
            </a:endParaRPr>
          </a:p>
          <a:p>
            <a:pPr marL="457200" marR="0" lvl="0" indent="-355600" algn="l" rtl="0">
              <a:spcBef>
                <a:spcPts val="38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Longer training session ( &gt;3 hours) to allow greater time for activities and discussion </a:t>
            </a:r>
            <a:endParaRPr sz="2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More outreach to youth for a greater youth audience/input</a:t>
            </a:r>
            <a:endParaRPr sz="2000">
              <a:solidFill>
                <a:srgbClr val="002060"/>
              </a:solidFill>
              <a:latin typeface="Palatino Linotype"/>
              <a:ea typeface="Palatino Linotype"/>
              <a:cs typeface="Palatino Linotype"/>
              <a:sym typeface="Palatino Linotype"/>
            </a:endParaRPr>
          </a:p>
          <a:p>
            <a:pPr marL="45720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More training sessions at different times of the day or offering child care to help families attend</a:t>
            </a:r>
            <a:endParaRPr sz="2000">
              <a:solidFill>
                <a:srgbClr val="002060"/>
              </a:solidFill>
              <a:latin typeface="Palatino Linotype"/>
              <a:ea typeface="Palatino Linotype"/>
              <a:cs typeface="Palatino Linotype"/>
              <a:sym typeface="Palatino Linotype"/>
            </a:endParaRPr>
          </a:p>
          <a:p>
            <a:pPr marL="0" marR="0" lvl="0" indent="0" algn="l" rtl="0">
              <a:spcBef>
                <a:spcPts val="380"/>
              </a:spcBef>
              <a:spcAft>
                <a:spcPts val="0"/>
              </a:spcAft>
              <a:buNone/>
            </a:pPr>
            <a:endParaRPr sz="800">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Next Steps for Future Trainees:</a:t>
            </a:r>
            <a:endParaRPr sz="2000" b="1" u="sng">
              <a:solidFill>
                <a:srgbClr val="002060"/>
              </a:solidFill>
              <a:latin typeface="Palatino Linotype"/>
              <a:ea typeface="Palatino Linotype"/>
              <a:cs typeface="Palatino Linotype"/>
              <a:sym typeface="Palatino Linotype"/>
            </a:endParaRPr>
          </a:p>
          <a:p>
            <a:pPr marL="45720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Design tools to measure behavior changes </a:t>
            </a:r>
            <a:endParaRPr sz="2000">
              <a:solidFill>
                <a:srgbClr val="002060"/>
              </a:solidFill>
              <a:latin typeface="Palatino Linotype"/>
              <a:ea typeface="Palatino Linotype"/>
              <a:cs typeface="Palatino Linotype"/>
              <a:sym typeface="Palatino Linotype"/>
            </a:endParaRPr>
          </a:p>
          <a:p>
            <a:pPr marL="45720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Add individualized breakout sessions for youth, families, and providers</a:t>
            </a:r>
            <a:endParaRPr sz="2000">
              <a:solidFill>
                <a:srgbClr val="002060"/>
              </a:solidFill>
              <a:latin typeface="Palatino Linotype"/>
              <a:ea typeface="Palatino Linotype"/>
              <a:cs typeface="Palatino Linotype"/>
              <a:sym typeface="Palatino Linotype"/>
            </a:endParaRPr>
          </a:p>
          <a:p>
            <a:pPr marL="45720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Invite youth with disabilities to share their experience with self-determination </a:t>
            </a:r>
            <a:endParaRPr sz="2000">
              <a:solidFill>
                <a:srgbClr val="002060"/>
              </a:solidFill>
              <a:latin typeface="Palatino Linotype"/>
              <a:ea typeface="Palatino Linotype"/>
              <a:cs typeface="Palatino Linotype"/>
              <a:sym typeface="Palatino Linotype"/>
            </a:endParaRPr>
          </a:p>
        </p:txBody>
      </p:sp>
      <p:sp>
        <p:nvSpPr>
          <p:cNvPr id="96" name="Google Shape;96;p13"/>
          <p:cNvSpPr txBox="1"/>
          <p:nvPr/>
        </p:nvSpPr>
        <p:spPr>
          <a:xfrm>
            <a:off x="19951700" y="2914651"/>
            <a:ext cx="6794400" cy="6858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ctr" anchorCtr="0">
            <a:noAutofit/>
          </a:bodyPr>
          <a:lstStyle/>
          <a:p>
            <a:pPr marL="0" marR="0" lvl="0" indent="0" algn="ctr" rtl="0">
              <a:spcBef>
                <a:spcPts val="0"/>
              </a:spcBef>
              <a:spcAft>
                <a:spcPts val="0"/>
              </a:spcAft>
              <a:buNone/>
            </a:pPr>
            <a:r>
              <a:rPr lang="en-US" sz="2900" b="1" i="0" u="none" strike="noStrike" cap="none">
                <a:solidFill>
                  <a:srgbClr val="002060"/>
                </a:solidFill>
                <a:latin typeface="Palatino Linotype"/>
                <a:ea typeface="Palatino Linotype"/>
                <a:cs typeface="Palatino Linotype"/>
                <a:sym typeface="Palatino Linotype"/>
              </a:rPr>
              <a:t>Conclusion</a:t>
            </a:r>
            <a:endParaRPr>
              <a:solidFill>
                <a:srgbClr val="002060"/>
              </a:solidFill>
            </a:endParaRPr>
          </a:p>
        </p:txBody>
      </p:sp>
      <p:sp>
        <p:nvSpPr>
          <p:cNvPr id="97" name="Google Shape;97;p13"/>
          <p:cNvSpPr txBox="1"/>
          <p:nvPr/>
        </p:nvSpPr>
        <p:spPr>
          <a:xfrm>
            <a:off x="7683500" y="2914651"/>
            <a:ext cx="12001501" cy="685799"/>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ctr" anchorCtr="0">
            <a:noAutofit/>
          </a:bodyPr>
          <a:lstStyle/>
          <a:p>
            <a:pPr marL="0" marR="0" lvl="0" indent="0" algn="ctr" rtl="0">
              <a:spcBef>
                <a:spcPts val="0"/>
              </a:spcBef>
              <a:spcAft>
                <a:spcPts val="0"/>
              </a:spcAft>
              <a:buNone/>
            </a:pPr>
            <a:r>
              <a:rPr lang="en-US" sz="2900" b="1">
                <a:solidFill>
                  <a:srgbClr val="002060"/>
                </a:solidFill>
                <a:latin typeface="Palatino Linotype"/>
                <a:ea typeface="Palatino Linotype"/>
                <a:cs typeface="Palatino Linotype"/>
                <a:sym typeface="Palatino Linotype"/>
              </a:rPr>
              <a:t>Survey Development, Execution, and Results</a:t>
            </a:r>
            <a:endParaRPr>
              <a:solidFill>
                <a:srgbClr val="002060"/>
              </a:solidFill>
            </a:endParaRPr>
          </a:p>
        </p:txBody>
      </p:sp>
      <p:sp>
        <p:nvSpPr>
          <p:cNvPr id="98" name="Google Shape;98;p13"/>
          <p:cNvSpPr txBox="1"/>
          <p:nvPr/>
        </p:nvSpPr>
        <p:spPr>
          <a:xfrm>
            <a:off x="659599" y="11274800"/>
            <a:ext cx="6757200" cy="6858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ctr" anchorCtr="0">
            <a:noAutofit/>
          </a:bodyPr>
          <a:lstStyle/>
          <a:p>
            <a:pPr marL="0" marR="0" lvl="0" indent="0" algn="ctr" rtl="0">
              <a:spcBef>
                <a:spcPts val="0"/>
              </a:spcBef>
              <a:spcAft>
                <a:spcPts val="0"/>
              </a:spcAft>
              <a:buNone/>
            </a:pPr>
            <a:r>
              <a:rPr lang="en-US" sz="2900" b="1">
                <a:solidFill>
                  <a:srgbClr val="002060"/>
                </a:solidFill>
                <a:latin typeface="Palatino Linotype"/>
                <a:ea typeface="Palatino Linotype"/>
                <a:cs typeface="Palatino Linotype"/>
                <a:sym typeface="Palatino Linotype"/>
              </a:rPr>
              <a:t>Process</a:t>
            </a:r>
            <a:endParaRPr>
              <a:solidFill>
                <a:srgbClr val="002060"/>
              </a:solidFill>
            </a:endParaRPr>
          </a:p>
        </p:txBody>
      </p:sp>
      <p:sp>
        <p:nvSpPr>
          <p:cNvPr id="99" name="Google Shape;99;p13"/>
          <p:cNvSpPr txBox="1"/>
          <p:nvPr/>
        </p:nvSpPr>
        <p:spPr>
          <a:xfrm>
            <a:off x="659599" y="2914651"/>
            <a:ext cx="6757200" cy="6858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ctr" anchorCtr="0">
            <a:noAutofit/>
          </a:bodyPr>
          <a:lstStyle/>
          <a:p>
            <a:pPr marL="0" marR="0" lvl="0" indent="0" algn="ctr" rtl="0">
              <a:spcBef>
                <a:spcPts val="0"/>
              </a:spcBef>
              <a:spcAft>
                <a:spcPts val="0"/>
              </a:spcAft>
              <a:buNone/>
            </a:pPr>
            <a:r>
              <a:rPr lang="en-US" sz="2900" b="1" i="0" u="none" strike="noStrike" cap="none">
                <a:solidFill>
                  <a:srgbClr val="002060"/>
                </a:solidFill>
                <a:latin typeface="Palatino Linotype"/>
                <a:ea typeface="Palatino Linotype"/>
                <a:cs typeface="Palatino Linotype"/>
                <a:sym typeface="Palatino Linotype"/>
              </a:rPr>
              <a:t>Background</a:t>
            </a:r>
            <a:endParaRPr>
              <a:solidFill>
                <a:srgbClr val="002060"/>
              </a:solidFill>
            </a:endParaRPr>
          </a:p>
        </p:txBody>
      </p:sp>
      <p:sp>
        <p:nvSpPr>
          <p:cNvPr id="100" name="Google Shape;100;p13"/>
          <p:cNvSpPr txBox="1"/>
          <p:nvPr/>
        </p:nvSpPr>
        <p:spPr>
          <a:xfrm>
            <a:off x="19951700" y="11593800"/>
            <a:ext cx="6794400" cy="18861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t" anchorCtr="0">
            <a:noAutofit/>
          </a:bodyPr>
          <a:lstStyle/>
          <a:p>
            <a:pPr marL="0" marR="0" lvl="0" indent="0" algn="l" rtl="0">
              <a:spcBef>
                <a:spcPts val="0"/>
              </a:spcBef>
              <a:spcAft>
                <a:spcPts val="0"/>
              </a:spcAft>
              <a:buClr>
                <a:srgbClr val="000000"/>
              </a:buClr>
              <a:buFont typeface="Arial"/>
              <a:buNone/>
            </a:pPr>
            <a:endParaRPr sz="3000"/>
          </a:p>
        </p:txBody>
      </p:sp>
      <p:sp>
        <p:nvSpPr>
          <p:cNvPr id="101" name="Google Shape;101;p13"/>
          <p:cNvSpPr txBox="1"/>
          <p:nvPr/>
        </p:nvSpPr>
        <p:spPr>
          <a:xfrm>
            <a:off x="19951700" y="10908001"/>
            <a:ext cx="6794400" cy="6858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ctr" anchorCtr="0">
            <a:noAutofit/>
          </a:bodyPr>
          <a:lstStyle/>
          <a:p>
            <a:pPr marL="0" marR="0" lvl="0" indent="0" algn="ctr" rtl="0">
              <a:spcBef>
                <a:spcPts val="0"/>
              </a:spcBef>
              <a:spcAft>
                <a:spcPts val="0"/>
              </a:spcAft>
              <a:buNone/>
            </a:pPr>
            <a:r>
              <a:rPr lang="en-US" sz="2900" b="1" i="0" u="none" strike="noStrike" cap="none">
                <a:solidFill>
                  <a:srgbClr val="002060"/>
                </a:solidFill>
                <a:latin typeface="Palatino Linotype"/>
                <a:ea typeface="Palatino Linotype"/>
                <a:cs typeface="Palatino Linotype"/>
                <a:sym typeface="Palatino Linotype"/>
              </a:rPr>
              <a:t>References</a:t>
            </a:r>
            <a:endParaRPr>
              <a:solidFill>
                <a:srgbClr val="002060"/>
              </a:solidFill>
            </a:endParaRPr>
          </a:p>
        </p:txBody>
      </p:sp>
      <p:sp>
        <p:nvSpPr>
          <p:cNvPr id="102" name="Google Shape;102;p13"/>
          <p:cNvSpPr txBox="1"/>
          <p:nvPr/>
        </p:nvSpPr>
        <p:spPr>
          <a:xfrm>
            <a:off x="19951700" y="14378625"/>
            <a:ext cx="6794400" cy="18861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t" anchorCtr="0">
            <a:noAutofit/>
          </a:bodyPr>
          <a:lstStyle/>
          <a:p>
            <a:pPr marL="0" marR="0" lvl="0" indent="0" algn="l" rtl="0">
              <a:spcBef>
                <a:spcPts val="0"/>
              </a:spcBef>
              <a:spcAft>
                <a:spcPts val="0"/>
              </a:spcAft>
              <a:buNone/>
            </a:pPr>
            <a:r>
              <a:rPr lang="en-US" sz="2000" b="0" i="0" u="none" strike="noStrike" cap="none">
                <a:solidFill>
                  <a:srgbClr val="002060"/>
                </a:solidFill>
                <a:latin typeface="Palatino Linotype"/>
                <a:ea typeface="Palatino Linotype"/>
                <a:cs typeface="Palatino Linotype"/>
                <a:sym typeface="Palatino Linotype"/>
              </a:rPr>
              <a:t>This work was supported by the Illinois LEND Program [Grant Number: T73MC11047; U.S. Department of Health and Human Services—Health Resources and Services Administration (HRSA)].</a:t>
            </a:r>
            <a:endParaRPr sz="2000">
              <a:solidFill>
                <a:srgbClr val="002060"/>
              </a:solidFill>
            </a:endParaRPr>
          </a:p>
        </p:txBody>
      </p:sp>
      <p:sp>
        <p:nvSpPr>
          <p:cNvPr id="103" name="Google Shape;103;p13"/>
          <p:cNvSpPr txBox="1"/>
          <p:nvPr/>
        </p:nvSpPr>
        <p:spPr>
          <a:xfrm>
            <a:off x="19951700" y="13692827"/>
            <a:ext cx="6794400" cy="6858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ctr" anchorCtr="0">
            <a:noAutofit/>
          </a:bodyPr>
          <a:lstStyle/>
          <a:p>
            <a:pPr marL="0" marR="0" lvl="0" indent="0" algn="ctr" rtl="0">
              <a:spcBef>
                <a:spcPts val="0"/>
              </a:spcBef>
              <a:spcAft>
                <a:spcPts val="0"/>
              </a:spcAft>
              <a:buNone/>
            </a:pPr>
            <a:r>
              <a:rPr lang="en-US" sz="2900" b="1" i="0" u="none" strike="noStrike" cap="none">
                <a:solidFill>
                  <a:srgbClr val="002060"/>
                </a:solidFill>
                <a:latin typeface="Palatino Linotype"/>
                <a:ea typeface="Palatino Linotype"/>
                <a:cs typeface="Palatino Linotype"/>
                <a:sym typeface="Palatino Linotype"/>
              </a:rPr>
              <a:t>Acknowledgements</a:t>
            </a:r>
            <a:endParaRPr>
              <a:solidFill>
                <a:srgbClr val="002060"/>
              </a:solidFill>
            </a:endParaRPr>
          </a:p>
        </p:txBody>
      </p:sp>
      <p:sp>
        <p:nvSpPr>
          <p:cNvPr id="104" name="Google Shape;104;p13"/>
          <p:cNvSpPr txBox="1"/>
          <p:nvPr/>
        </p:nvSpPr>
        <p:spPr>
          <a:xfrm>
            <a:off x="659600" y="9000813"/>
            <a:ext cx="6757200" cy="21144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t" anchorCtr="0">
            <a:noAutofit/>
          </a:bodyPr>
          <a:lstStyle/>
          <a:p>
            <a:pPr marL="457200" marR="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Develop a train-the-trainer curriculum on supporting CYSHCN in building self-determination skills</a:t>
            </a:r>
            <a:endParaRPr sz="2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Pilot the curriculum with CYSHCN, family members, and care/service providers</a:t>
            </a:r>
            <a:endParaRPr sz="2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Char char="●"/>
            </a:pPr>
            <a:r>
              <a:rPr lang="en-US" sz="2000">
                <a:solidFill>
                  <a:srgbClr val="002060"/>
                </a:solidFill>
                <a:latin typeface="Palatino Linotype"/>
                <a:ea typeface="Palatino Linotype"/>
                <a:cs typeface="Palatino Linotype"/>
                <a:sym typeface="Palatino Linotype"/>
              </a:rPr>
              <a:t>Help families of CYSHCN prepare for transition </a:t>
            </a:r>
            <a:endParaRPr>
              <a:solidFill>
                <a:srgbClr val="002060"/>
              </a:solidFill>
            </a:endParaRPr>
          </a:p>
        </p:txBody>
      </p:sp>
      <p:sp>
        <p:nvSpPr>
          <p:cNvPr id="105" name="Google Shape;105;p13"/>
          <p:cNvSpPr txBox="1"/>
          <p:nvPr/>
        </p:nvSpPr>
        <p:spPr>
          <a:xfrm>
            <a:off x="659599" y="8315026"/>
            <a:ext cx="6757200" cy="6858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ctr" anchorCtr="0">
            <a:noAutofit/>
          </a:bodyPr>
          <a:lstStyle/>
          <a:p>
            <a:pPr marL="0" marR="0" lvl="0" indent="0" algn="ctr" rtl="0">
              <a:spcBef>
                <a:spcPts val="0"/>
              </a:spcBef>
              <a:spcAft>
                <a:spcPts val="0"/>
              </a:spcAft>
              <a:buNone/>
            </a:pPr>
            <a:r>
              <a:rPr lang="en-US" sz="2900" b="1" i="0" u="none" strike="noStrike" cap="none">
                <a:solidFill>
                  <a:srgbClr val="002060"/>
                </a:solidFill>
                <a:latin typeface="Palatino Linotype"/>
                <a:ea typeface="Palatino Linotype"/>
                <a:cs typeface="Palatino Linotype"/>
                <a:sym typeface="Palatino Linotype"/>
              </a:rPr>
              <a:t>Aims</a:t>
            </a:r>
            <a:endParaRPr>
              <a:solidFill>
                <a:srgbClr val="002060"/>
              </a:solidFill>
            </a:endParaRPr>
          </a:p>
        </p:txBody>
      </p:sp>
      <p:pic>
        <p:nvPicPr>
          <p:cNvPr id="106" name="Google Shape;106;p13" descr="LEND logo.JPG"/>
          <p:cNvPicPr preferRelativeResize="0"/>
          <p:nvPr/>
        </p:nvPicPr>
        <p:blipFill rotWithShape="1">
          <a:blip r:embed="rId3">
            <a:alphaModFix/>
          </a:blip>
          <a:srcRect/>
          <a:stretch/>
        </p:blipFill>
        <p:spPr>
          <a:xfrm>
            <a:off x="454269" y="702737"/>
            <a:ext cx="4408000" cy="1331216"/>
          </a:xfrm>
          <a:prstGeom prst="rect">
            <a:avLst/>
          </a:prstGeom>
          <a:noFill/>
          <a:ln>
            <a:noFill/>
          </a:ln>
        </p:spPr>
      </p:pic>
      <p:pic>
        <p:nvPicPr>
          <p:cNvPr id="107" name="Google Shape;107;p13"/>
          <p:cNvPicPr preferRelativeResize="0"/>
          <p:nvPr/>
        </p:nvPicPr>
        <p:blipFill rotWithShape="1">
          <a:blip r:embed="rId4">
            <a:alphaModFix/>
          </a:blip>
          <a:srcRect/>
          <a:stretch/>
        </p:blipFill>
        <p:spPr>
          <a:xfrm>
            <a:off x="24032206" y="295285"/>
            <a:ext cx="3288424" cy="2495530"/>
          </a:xfrm>
          <a:prstGeom prst="rect">
            <a:avLst/>
          </a:prstGeom>
          <a:noFill/>
          <a:ln>
            <a:noFill/>
          </a:ln>
        </p:spPr>
      </p:pic>
      <p:cxnSp>
        <p:nvCxnSpPr>
          <p:cNvPr id="108" name="Google Shape;108;p13"/>
          <p:cNvCxnSpPr/>
          <p:nvPr/>
        </p:nvCxnSpPr>
        <p:spPr>
          <a:xfrm>
            <a:off x="5919325" y="1334125"/>
            <a:ext cx="15810000" cy="0"/>
          </a:xfrm>
          <a:prstGeom prst="straightConnector1">
            <a:avLst/>
          </a:prstGeom>
          <a:noFill/>
          <a:ln w="101600" cap="flat" cmpd="sng">
            <a:solidFill>
              <a:srgbClr val="7EC234"/>
            </a:solidFill>
            <a:prstDash val="solid"/>
            <a:round/>
            <a:headEnd type="none" w="sm" len="sm"/>
            <a:tailEnd type="none" w="sm" len="sm"/>
          </a:ln>
        </p:spPr>
      </p:cxnSp>
      <p:pic>
        <p:nvPicPr>
          <p:cNvPr id="109" name="Google Shape;109;p13"/>
          <p:cNvPicPr preferRelativeResize="0"/>
          <p:nvPr/>
        </p:nvPicPr>
        <p:blipFill rotWithShape="1">
          <a:blip r:embed="rId5">
            <a:alphaModFix/>
          </a:blip>
          <a:srcRect b="22088"/>
          <a:stretch/>
        </p:blipFill>
        <p:spPr>
          <a:xfrm>
            <a:off x="729900" y="12455000"/>
            <a:ext cx="6686901" cy="3161450"/>
          </a:xfrm>
          <a:prstGeom prst="rect">
            <a:avLst/>
          </a:prstGeom>
          <a:noFill/>
          <a:ln>
            <a:noFill/>
          </a:ln>
        </p:spPr>
      </p:pic>
      <p:sp>
        <p:nvSpPr>
          <p:cNvPr id="110" name="Google Shape;110;p13"/>
          <p:cNvSpPr txBox="1"/>
          <p:nvPr/>
        </p:nvSpPr>
        <p:spPr>
          <a:xfrm flipH="1">
            <a:off x="7833350" y="12919625"/>
            <a:ext cx="4811400" cy="869100"/>
          </a:xfrm>
          <a:prstGeom prst="rect">
            <a:avLst/>
          </a:prstGeom>
          <a:noFill/>
          <a:ln>
            <a:noFill/>
          </a:ln>
        </p:spPr>
        <p:txBody>
          <a:bodyPr spcFirstLastPara="1" wrap="square" lIns="73150" tIns="36575" rIns="73150" bIns="36575" anchor="t" anchorCtr="0">
            <a:noAutofit/>
          </a:bodyPr>
          <a:lstStyle/>
          <a:p>
            <a:pPr marL="0" marR="0" lvl="0" indent="0" algn="ctr" rtl="0">
              <a:spcBef>
                <a:spcPts val="0"/>
              </a:spcBef>
              <a:spcAft>
                <a:spcPts val="0"/>
              </a:spcAft>
              <a:buNone/>
            </a:pPr>
            <a:r>
              <a:rPr lang="en-US" sz="1900">
                <a:solidFill>
                  <a:srgbClr val="002060"/>
                </a:solidFill>
                <a:latin typeface="Palatino Linotype"/>
                <a:ea typeface="Palatino Linotype"/>
                <a:cs typeface="Palatino Linotype"/>
                <a:sym typeface="Palatino Linotype"/>
              </a:rPr>
              <a:t>What are some words that come to mind when you think of </a:t>
            </a:r>
            <a:r>
              <a:rPr lang="en-US" sz="1900" b="1">
                <a:solidFill>
                  <a:srgbClr val="002060"/>
                </a:solidFill>
                <a:latin typeface="Palatino Linotype"/>
                <a:ea typeface="Palatino Linotype"/>
                <a:cs typeface="Palatino Linotype"/>
                <a:sym typeface="Palatino Linotype"/>
              </a:rPr>
              <a:t>self-determination?</a:t>
            </a:r>
            <a:endParaRPr b="1">
              <a:latin typeface="Palatino Linotype"/>
              <a:ea typeface="Palatino Linotype"/>
              <a:cs typeface="Palatino Linotype"/>
              <a:sym typeface="Palatino Linotype"/>
            </a:endParaRPr>
          </a:p>
        </p:txBody>
      </p:sp>
      <p:graphicFrame>
        <p:nvGraphicFramePr>
          <p:cNvPr id="111" name="Google Shape;111;p13"/>
          <p:cNvGraphicFramePr/>
          <p:nvPr/>
        </p:nvGraphicFramePr>
        <p:xfrm>
          <a:off x="7816850" y="10679200"/>
          <a:ext cx="4811400" cy="1950600"/>
        </p:xfrm>
        <a:graphic>
          <a:graphicData uri="http://schemas.openxmlformats.org/drawingml/2006/table">
            <a:tbl>
              <a:tblPr>
                <a:noFill/>
                <a:tableStyleId>{7739EE9E-0F64-4FD3-B2E6-80A42D0B8AB8}</a:tableStyleId>
              </a:tblPr>
              <a:tblGrid>
                <a:gridCol w="2405350"/>
                <a:gridCol w="2406050"/>
              </a:tblGrid>
              <a:tr h="418375">
                <a:tc>
                  <a:txBody>
                    <a:bodyPr/>
                    <a:lstStyle/>
                    <a:p>
                      <a:pPr marL="0" lvl="0" indent="0" algn="ctr" rtl="0">
                        <a:spcBef>
                          <a:spcPts val="0"/>
                        </a:spcBef>
                        <a:spcAft>
                          <a:spcPts val="0"/>
                        </a:spcAft>
                        <a:buNone/>
                      </a:pPr>
                      <a:r>
                        <a:rPr lang="en-US" sz="2000" b="1">
                          <a:solidFill>
                            <a:srgbClr val="002060"/>
                          </a:solidFill>
                          <a:latin typeface="Palatino Linotype"/>
                          <a:ea typeface="Palatino Linotype"/>
                          <a:cs typeface="Palatino Linotype"/>
                          <a:sym typeface="Palatino Linotype"/>
                        </a:rPr>
                        <a:t>Role</a:t>
                      </a:r>
                      <a:endParaRPr sz="2000" b="1">
                        <a:solidFill>
                          <a:srgbClr val="002060"/>
                        </a:solidFill>
                        <a:latin typeface="Palatino Linotype"/>
                        <a:ea typeface="Palatino Linotype"/>
                        <a:cs typeface="Palatino Linotype"/>
                        <a:sym typeface="Palatino Linotype"/>
                      </a:endParaRPr>
                    </a:p>
                  </a:txBody>
                  <a:tcPr marL="91425" marR="91425" marT="91425" marB="91425"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CFE2F3"/>
                    </a:solidFill>
                  </a:tcPr>
                </a:tc>
                <a:tc>
                  <a:txBody>
                    <a:bodyPr/>
                    <a:lstStyle/>
                    <a:p>
                      <a:pPr marL="0" lvl="0" indent="0" algn="ctr" rtl="0">
                        <a:spcBef>
                          <a:spcPts val="0"/>
                        </a:spcBef>
                        <a:spcAft>
                          <a:spcPts val="0"/>
                        </a:spcAft>
                        <a:buNone/>
                      </a:pPr>
                      <a:r>
                        <a:rPr lang="en-US" sz="2000" b="1">
                          <a:solidFill>
                            <a:srgbClr val="002060"/>
                          </a:solidFill>
                          <a:latin typeface="Palatino Linotype"/>
                          <a:ea typeface="Palatino Linotype"/>
                          <a:cs typeface="Palatino Linotype"/>
                          <a:sym typeface="Palatino Linotype"/>
                        </a:rPr>
                        <a:t># of Participants</a:t>
                      </a:r>
                      <a:endParaRPr sz="2000" b="1">
                        <a:solidFill>
                          <a:srgbClr val="002060"/>
                        </a:solidFill>
                        <a:latin typeface="Palatino Linotype"/>
                        <a:ea typeface="Palatino Linotype"/>
                        <a:cs typeface="Palatino Linotype"/>
                        <a:sym typeface="Palatino Linotype"/>
                      </a:endParaRPr>
                    </a:p>
                  </a:txBody>
                  <a:tcPr marL="91425" marR="91425" marT="91425" marB="91425"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CFE2F3"/>
                    </a:solidFill>
                  </a:tcPr>
                </a:tc>
              </a:tr>
              <a:tr h="418375">
                <a:tc>
                  <a:txBody>
                    <a:bodyPr/>
                    <a:lstStyle/>
                    <a:p>
                      <a:pPr marL="0" lvl="0" indent="0" algn="ctr" rtl="0">
                        <a:spcBef>
                          <a:spcPts val="0"/>
                        </a:spcBef>
                        <a:spcAft>
                          <a:spcPts val="0"/>
                        </a:spcAft>
                        <a:buNone/>
                      </a:pPr>
                      <a:r>
                        <a:rPr lang="en-US" sz="2000">
                          <a:solidFill>
                            <a:srgbClr val="002060"/>
                          </a:solidFill>
                          <a:latin typeface="Palatino Linotype"/>
                          <a:ea typeface="Palatino Linotype"/>
                          <a:cs typeface="Palatino Linotype"/>
                          <a:sym typeface="Palatino Linotype"/>
                        </a:rPr>
                        <a:t>Youth</a:t>
                      </a:r>
                      <a:endParaRPr sz="2000">
                        <a:solidFill>
                          <a:srgbClr val="002060"/>
                        </a:solidFill>
                        <a:latin typeface="Palatino Linotype"/>
                        <a:ea typeface="Palatino Linotype"/>
                        <a:cs typeface="Palatino Linotype"/>
                        <a:sym typeface="Palatino Linotype"/>
                      </a:endParaRPr>
                    </a:p>
                  </a:txBody>
                  <a:tcPr marL="91425" marR="91425" marT="91425" marB="91425"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000">
                          <a:solidFill>
                            <a:srgbClr val="002060"/>
                          </a:solidFill>
                          <a:latin typeface="Palatino Linotype"/>
                          <a:ea typeface="Palatino Linotype"/>
                          <a:cs typeface="Palatino Linotype"/>
                          <a:sym typeface="Palatino Linotype"/>
                        </a:rPr>
                        <a:t>3</a:t>
                      </a:r>
                      <a:endParaRPr sz="2000">
                        <a:solidFill>
                          <a:srgbClr val="002060"/>
                        </a:solidFill>
                        <a:latin typeface="Palatino Linotype"/>
                        <a:ea typeface="Palatino Linotype"/>
                        <a:cs typeface="Palatino Linotype"/>
                        <a:sym typeface="Palatino Linotype"/>
                      </a:endParaRPr>
                    </a:p>
                  </a:txBody>
                  <a:tcPr marL="91425" marR="91425" marT="91425" marB="91425"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r>
              <a:tr h="418375">
                <a:tc>
                  <a:txBody>
                    <a:bodyPr/>
                    <a:lstStyle/>
                    <a:p>
                      <a:pPr marL="0" lvl="0" indent="0" algn="ctr" rtl="0">
                        <a:spcBef>
                          <a:spcPts val="0"/>
                        </a:spcBef>
                        <a:spcAft>
                          <a:spcPts val="0"/>
                        </a:spcAft>
                        <a:buNone/>
                      </a:pPr>
                      <a:r>
                        <a:rPr lang="en-US" sz="2000">
                          <a:solidFill>
                            <a:srgbClr val="002060"/>
                          </a:solidFill>
                          <a:latin typeface="Palatino Linotype"/>
                          <a:ea typeface="Palatino Linotype"/>
                          <a:cs typeface="Palatino Linotype"/>
                          <a:sym typeface="Palatino Linotype"/>
                        </a:rPr>
                        <a:t>Family</a:t>
                      </a:r>
                      <a:endParaRPr sz="2000">
                        <a:solidFill>
                          <a:srgbClr val="002060"/>
                        </a:solidFill>
                        <a:latin typeface="Palatino Linotype"/>
                        <a:ea typeface="Palatino Linotype"/>
                        <a:cs typeface="Palatino Linotype"/>
                        <a:sym typeface="Palatino Linotype"/>
                      </a:endParaRPr>
                    </a:p>
                  </a:txBody>
                  <a:tcPr marL="91425" marR="91425" marT="91425" marB="91425"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000">
                          <a:solidFill>
                            <a:srgbClr val="002060"/>
                          </a:solidFill>
                          <a:latin typeface="Palatino Linotype"/>
                          <a:ea typeface="Palatino Linotype"/>
                          <a:cs typeface="Palatino Linotype"/>
                          <a:sym typeface="Palatino Linotype"/>
                        </a:rPr>
                        <a:t>10</a:t>
                      </a:r>
                      <a:endParaRPr sz="2000">
                        <a:solidFill>
                          <a:srgbClr val="002060"/>
                        </a:solidFill>
                        <a:latin typeface="Palatino Linotype"/>
                        <a:ea typeface="Palatino Linotype"/>
                        <a:cs typeface="Palatino Linotype"/>
                        <a:sym typeface="Palatino Linotype"/>
                      </a:endParaRPr>
                    </a:p>
                  </a:txBody>
                  <a:tcPr marL="91425" marR="91425" marT="91425" marB="91425"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r>
              <a:tr h="418375">
                <a:tc>
                  <a:txBody>
                    <a:bodyPr/>
                    <a:lstStyle/>
                    <a:p>
                      <a:pPr marL="0" lvl="0" indent="0" algn="ctr" rtl="0">
                        <a:spcBef>
                          <a:spcPts val="0"/>
                        </a:spcBef>
                        <a:spcAft>
                          <a:spcPts val="0"/>
                        </a:spcAft>
                        <a:buNone/>
                      </a:pPr>
                      <a:r>
                        <a:rPr lang="en-US" sz="2000">
                          <a:solidFill>
                            <a:srgbClr val="002060"/>
                          </a:solidFill>
                          <a:latin typeface="Palatino Linotype"/>
                          <a:ea typeface="Palatino Linotype"/>
                          <a:cs typeface="Palatino Linotype"/>
                          <a:sym typeface="Palatino Linotype"/>
                        </a:rPr>
                        <a:t>Providers</a:t>
                      </a:r>
                      <a:endParaRPr sz="2000">
                        <a:solidFill>
                          <a:srgbClr val="002060"/>
                        </a:solidFill>
                        <a:latin typeface="Palatino Linotype"/>
                        <a:ea typeface="Palatino Linotype"/>
                        <a:cs typeface="Palatino Linotype"/>
                        <a:sym typeface="Palatino Linotype"/>
                      </a:endParaRPr>
                    </a:p>
                  </a:txBody>
                  <a:tcPr marL="91425" marR="91425" marT="91425" marB="91425"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000">
                          <a:solidFill>
                            <a:srgbClr val="002060"/>
                          </a:solidFill>
                          <a:latin typeface="Palatino Linotype"/>
                          <a:ea typeface="Palatino Linotype"/>
                          <a:cs typeface="Palatino Linotype"/>
                          <a:sym typeface="Palatino Linotype"/>
                        </a:rPr>
                        <a:t>16</a:t>
                      </a:r>
                      <a:endParaRPr sz="2000">
                        <a:solidFill>
                          <a:srgbClr val="002060"/>
                        </a:solidFill>
                        <a:latin typeface="Palatino Linotype"/>
                        <a:ea typeface="Palatino Linotype"/>
                        <a:cs typeface="Palatino Linotype"/>
                        <a:sym typeface="Palatino Linotype"/>
                      </a:endParaRPr>
                    </a:p>
                  </a:txBody>
                  <a:tcPr marL="91425" marR="91425" marT="91425" marB="91425"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r>
            </a:tbl>
          </a:graphicData>
        </a:graphic>
      </p:graphicFrame>
      <p:sp>
        <p:nvSpPr>
          <p:cNvPr id="112" name="Google Shape;112;p13"/>
          <p:cNvSpPr txBox="1"/>
          <p:nvPr/>
        </p:nvSpPr>
        <p:spPr>
          <a:xfrm>
            <a:off x="7683500" y="3610599"/>
            <a:ext cx="12001500" cy="48975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t" anchorCtr="0">
            <a:noAutofit/>
          </a:bodyPr>
          <a:lstStyle/>
          <a:p>
            <a:pPr marL="457200" marR="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Identified audience for curriculum: family, youth, and providers</a:t>
            </a:r>
            <a:endParaRPr sz="2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Created a survey for each audience via Qualtrics (including Spanish versions)</a:t>
            </a:r>
            <a:endParaRPr sz="2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Sought feedback from UIC-DSCC family advisory council</a:t>
            </a:r>
            <a:endParaRPr sz="2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Implemented revisions and adjusted reading level</a:t>
            </a:r>
            <a:endParaRPr sz="2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Distributed to stakeholders across the state, including care providers, community organizations, families, and self-advocates</a:t>
            </a:r>
            <a:endParaRPr sz="2000">
              <a:solidFill>
                <a:srgbClr val="002060"/>
              </a:solidFill>
              <a:latin typeface="Palatino Linotype"/>
              <a:ea typeface="Palatino Linotype"/>
              <a:cs typeface="Palatino Linotype"/>
              <a:sym typeface="Palatino Linotype"/>
            </a:endParaRPr>
          </a:p>
          <a:p>
            <a:pPr marL="457200" marR="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Gathered feedback to help inform our  training session (Respondents: 23 family members,  6 youth, 73 providers)</a:t>
            </a:r>
            <a:endParaRPr sz="2000">
              <a:solidFill>
                <a:srgbClr val="002060"/>
              </a:solidFill>
              <a:latin typeface="Palatino Linotype"/>
              <a:ea typeface="Palatino Linotype"/>
              <a:cs typeface="Palatino Linotype"/>
              <a:sym typeface="Palatino Linotype"/>
            </a:endParaRPr>
          </a:p>
          <a:p>
            <a:pPr marL="0" marR="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Quotes from Survey Results:</a:t>
            </a:r>
            <a:endParaRPr sz="2000" b="1" u="sng">
              <a:solidFill>
                <a:srgbClr val="002060"/>
              </a:solidFill>
              <a:latin typeface="Palatino Linotype"/>
              <a:ea typeface="Palatino Linotype"/>
              <a:cs typeface="Palatino Linotype"/>
              <a:sym typeface="Palatino Linotype"/>
            </a:endParaRPr>
          </a:p>
          <a:p>
            <a:pPr marL="0" marR="0" lvl="0" indent="0" algn="l" rtl="0">
              <a:spcBef>
                <a:spcPts val="0"/>
              </a:spcBef>
              <a:spcAft>
                <a:spcPts val="0"/>
              </a:spcAft>
              <a:buNone/>
            </a:pPr>
            <a:r>
              <a:rPr lang="en-US" sz="2000" b="1">
                <a:solidFill>
                  <a:srgbClr val="002060"/>
                </a:solidFill>
                <a:latin typeface="Palatino Linotype"/>
                <a:ea typeface="Palatino Linotype"/>
                <a:cs typeface="Palatino Linotype"/>
                <a:sym typeface="Palatino Linotype"/>
              </a:rPr>
              <a:t>From a youth.</a:t>
            </a:r>
            <a:r>
              <a:rPr lang="en-US" sz="2000">
                <a:solidFill>
                  <a:srgbClr val="002060"/>
                </a:solidFill>
                <a:latin typeface="Palatino Linotype"/>
                <a:ea typeface="Palatino Linotype"/>
                <a:cs typeface="Palatino Linotype"/>
                <a:sym typeface="Palatino Linotype"/>
              </a:rPr>
              <a:t>..“I think that the part of transition to adulthood that scares me the most if just being financially responsible”</a:t>
            </a:r>
            <a:endParaRPr sz="2000">
              <a:solidFill>
                <a:srgbClr val="002060"/>
              </a:solidFill>
              <a:latin typeface="Palatino Linotype"/>
              <a:ea typeface="Palatino Linotype"/>
              <a:cs typeface="Palatino Linotype"/>
              <a:sym typeface="Palatino Linotype"/>
            </a:endParaRPr>
          </a:p>
          <a:p>
            <a:pPr marL="0" marR="0" lvl="0" indent="0" algn="l" rtl="0">
              <a:spcBef>
                <a:spcPts val="0"/>
              </a:spcBef>
              <a:spcAft>
                <a:spcPts val="0"/>
              </a:spcAft>
              <a:buNone/>
            </a:pPr>
            <a:r>
              <a:rPr lang="en-US" sz="2000" b="1">
                <a:solidFill>
                  <a:srgbClr val="002060"/>
                </a:solidFill>
                <a:latin typeface="Palatino Linotype"/>
                <a:ea typeface="Palatino Linotype"/>
                <a:cs typeface="Palatino Linotype"/>
                <a:sym typeface="Palatino Linotype"/>
              </a:rPr>
              <a:t>From a provider</a:t>
            </a:r>
            <a:r>
              <a:rPr lang="en-US" sz="2000">
                <a:solidFill>
                  <a:srgbClr val="002060"/>
                </a:solidFill>
                <a:latin typeface="Palatino Linotype"/>
                <a:ea typeface="Palatino Linotype"/>
                <a:cs typeface="Palatino Linotype"/>
                <a:sym typeface="Palatino Linotype"/>
              </a:rPr>
              <a:t>…”All of it concerns me. The few participants I have that are capable of working or need programs - I felt lost in providing them with opportunities that fit their needs.”</a:t>
            </a:r>
            <a:endParaRPr sz="2000">
              <a:solidFill>
                <a:srgbClr val="002060"/>
              </a:solidFill>
              <a:latin typeface="Palatino Linotype"/>
              <a:ea typeface="Palatino Linotype"/>
              <a:cs typeface="Palatino Linotype"/>
              <a:sym typeface="Palatino Linotype"/>
            </a:endParaRPr>
          </a:p>
          <a:p>
            <a:pPr marL="0" marR="0" lvl="0" indent="0" algn="l" rtl="0">
              <a:spcBef>
                <a:spcPts val="0"/>
              </a:spcBef>
              <a:spcAft>
                <a:spcPts val="0"/>
              </a:spcAft>
              <a:buNone/>
            </a:pPr>
            <a:r>
              <a:rPr lang="en-US" sz="2000" b="1">
                <a:solidFill>
                  <a:srgbClr val="002060"/>
                </a:solidFill>
                <a:latin typeface="Palatino Linotype"/>
                <a:ea typeface="Palatino Linotype"/>
                <a:cs typeface="Palatino Linotype"/>
                <a:sym typeface="Palatino Linotype"/>
              </a:rPr>
              <a:t>From a family member</a:t>
            </a:r>
            <a:r>
              <a:rPr lang="en-US" sz="2000">
                <a:solidFill>
                  <a:srgbClr val="002060"/>
                </a:solidFill>
                <a:latin typeface="Palatino Linotype"/>
                <a:ea typeface="Palatino Linotype"/>
                <a:cs typeface="Palatino Linotype"/>
                <a:sym typeface="Palatino Linotype"/>
              </a:rPr>
              <a:t>…”Our daughter is fairly sheltered.  I worry about her surviving emotionally in the real world. “</a:t>
            </a:r>
            <a:endParaRPr sz="2000">
              <a:solidFill>
                <a:srgbClr val="002060"/>
              </a:solidFill>
              <a:latin typeface="Palatino Linotype"/>
              <a:ea typeface="Palatino Linotype"/>
              <a:cs typeface="Palatino Linotype"/>
              <a:sym typeface="Palatino Linotype"/>
            </a:endParaRPr>
          </a:p>
        </p:txBody>
      </p:sp>
      <p:sp>
        <p:nvSpPr>
          <p:cNvPr id="113" name="Google Shape;113;p13"/>
          <p:cNvSpPr txBox="1"/>
          <p:nvPr/>
        </p:nvSpPr>
        <p:spPr>
          <a:xfrm>
            <a:off x="7683500" y="8710126"/>
            <a:ext cx="12001500" cy="685800"/>
          </a:xfrm>
          <a:prstGeom prst="rect">
            <a:avLst/>
          </a:prstGeom>
          <a:noFill/>
          <a:ln w="25400" cap="flat" cmpd="sng">
            <a:solidFill>
              <a:srgbClr val="002060"/>
            </a:solidFill>
            <a:prstDash val="solid"/>
            <a:miter lim="800000"/>
            <a:headEnd type="none" w="sm" len="sm"/>
            <a:tailEnd type="none" w="sm" len="sm"/>
          </a:ln>
        </p:spPr>
        <p:txBody>
          <a:bodyPr spcFirstLastPara="1" wrap="square" lIns="260750" tIns="260750" rIns="260750" bIns="260750" anchor="ctr" anchorCtr="0">
            <a:noAutofit/>
          </a:bodyPr>
          <a:lstStyle/>
          <a:p>
            <a:pPr marL="0" marR="0" lvl="0" indent="0" algn="ctr" rtl="0">
              <a:spcBef>
                <a:spcPts val="0"/>
              </a:spcBef>
              <a:spcAft>
                <a:spcPts val="0"/>
              </a:spcAft>
              <a:buNone/>
            </a:pPr>
            <a:r>
              <a:rPr lang="en-US" sz="2900" b="1">
                <a:solidFill>
                  <a:srgbClr val="002060"/>
                </a:solidFill>
                <a:latin typeface="Palatino Linotype"/>
                <a:ea typeface="Palatino Linotype"/>
                <a:cs typeface="Palatino Linotype"/>
                <a:sym typeface="Palatino Linotype"/>
              </a:rPr>
              <a:t>Pilot Training Session Components</a:t>
            </a:r>
            <a:endParaRPr>
              <a:solidFill>
                <a:srgbClr val="002060"/>
              </a:solidFill>
            </a:endParaRPr>
          </a:p>
        </p:txBody>
      </p:sp>
      <p:sp>
        <p:nvSpPr>
          <p:cNvPr id="114" name="Google Shape;114;p13"/>
          <p:cNvSpPr txBox="1"/>
          <p:nvPr/>
        </p:nvSpPr>
        <p:spPr>
          <a:xfrm>
            <a:off x="13061300" y="10901800"/>
            <a:ext cx="6156600" cy="523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Transition: </a:t>
            </a:r>
            <a:r>
              <a:rPr lang="en-US" sz="2000">
                <a:solidFill>
                  <a:srgbClr val="002060"/>
                </a:solidFill>
                <a:latin typeface="Palatino Linotype"/>
                <a:ea typeface="Palatino Linotype"/>
                <a:cs typeface="Palatino Linotype"/>
                <a:sym typeface="Palatino Linotype"/>
              </a:rPr>
              <a:t>process of making and acting on plans for life after high school; it is never too early to start!</a:t>
            </a:r>
            <a:endParaRPr sz="2000">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endParaRPr sz="800" b="1">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Self-Determination: </a:t>
            </a:r>
            <a:r>
              <a:rPr lang="en-US" sz="2000">
                <a:solidFill>
                  <a:srgbClr val="002060"/>
                </a:solidFill>
                <a:latin typeface="Palatino Linotype"/>
                <a:ea typeface="Palatino Linotype"/>
                <a:cs typeface="Palatino Linotype"/>
                <a:sym typeface="Palatino Linotype"/>
              </a:rPr>
              <a:t>understanding your strengths and weaknesses + believing you are capable and effective → goal directed behavior with as much or as little support as you would like</a:t>
            </a:r>
            <a:r>
              <a:rPr lang="en-US" sz="2000" b="1">
                <a:solidFill>
                  <a:srgbClr val="002060"/>
                </a:solidFill>
                <a:latin typeface="Palatino Linotype"/>
                <a:ea typeface="Palatino Linotype"/>
                <a:cs typeface="Palatino Linotype"/>
                <a:sym typeface="Palatino Linotype"/>
              </a:rPr>
              <a:t>: </a:t>
            </a:r>
            <a:endParaRPr sz="2000" b="1">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endParaRPr sz="800" b="1">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Elements of Self-Determination:</a:t>
            </a:r>
            <a:endParaRPr sz="2000" b="1" u="sng">
              <a:solidFill>
                <a:srgbClr val="002060"/>
              </a:solidFill>
              <a:latin typeface="Palatino Linotype"/>
              <a:ea typeface="Palatino Linotype"/>
              <a:cs typeface="Palatino Linotype"/>
              <a:sym typeface="Palatino Linotype"/>
            </a:endParaRPr>
          </a:p>
          <a:p>
            <a:pPr marL="45720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Self-Awareness</a:t>
            </a:r>
            <a:endParaRPr sz="2000">
              <a:solidFill>
                <a:srgbClr val="002060"/>
              </a:solidFill>
              <a:latin typeface="Palatino Linotype"/>
              <a:ea typeface="Palatino Linotype"/>
              <a:cs typeface="Palatino Linotype"/>
              <a:sym typeface="Palatino Linotype"/>
            </a:endParaRPr>
          </a:p>
          <a:p>
            <a:pPr marL="45720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Self-Advocacy</a:t>
            </a:r>
            <a:endParaRPr sz="2000">
              <a:solidFill>
                <a:srgbClr val="002060"/>
              </a:solidFill>
              <a:latin typeface="Palatino Linotype"/>
              <a:ea typeface="Palatino Linotype"/>
              <a:cs typeface="Palatino Linotype"/>
              <a:sym typeface="Palatino Linotype"/>
            </a:endParaRPr>
          </a:p>
          <a:p>
            <a:pPr marL="457200" lvl="0" indent="-355600" algn="l" rtl="0">
              <a:spcBef>
                <a:spcPts val="0"/>
              </a:spcBef>
              <a:spcAft>
                <a:spcPts val="0"/>
              </a:spcAft>
              <a:buClr>
                <a:srgbClr val="002060"/>
              </a:buClr>
              <a:buSzPts val="2000"/>
              <a:buFont typeface="Palatino Linotype"/>
              <a:buAutoNum type="arabicPeriod"/>
            </a:pPr>
            <a:r>
              <a:rPr lang="en-US" sz="2000">
                <a:solidFill>
                  <a:srgbClr val="002060"/>
                </a:solidFill>
                <a:latin typeface="Palatino Linotype"/>
                <a:ea typeface="Palatino Linotype"/>
                <a:cs typeface="Palatino Linotype"/>
                <a:sym typeface="Palatino Linotype"/>
              </a:rPr>
              <a:t>Decision-Making</a:t>
            </a:r>
            <a:endParaRPr sz="2000">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endParaRPr sz="800">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Case Discussions: </a:t>
            </a:r>
            <a:r>
              <a:rPr lang="en-US" sz="2000">
                <a:solidFill>
                  <a:srgbClr val="002060"/>
                </a:solidFill>
                <a:latin typeface="Palatino Linotype"/>
                <a:ea typeface="Palatino Linotype"/>
                <a:cs typeface="Palatino Linotype"/>
                <a:sym typeface="Palatino Linotype"/>
              </a:rPr>
              <a:t>interdisciplinary groups used strengths-based approach to propose goals and next steps for youth and their support networks</a:t>
            </a:r>
            <a:endParaRPr sz="2000">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endParaRPr sz="800">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r>
              <a:rPr lang="en-US" sz="2000" b="1" u="sng">
                <a:solidFill>
                  <a:srgbClr val="002060"/>
                </a:solidFill>
                <a:latin typeface="Palatino Linotype"/>
                <a:ea typeface="Palatino Linotype"/>
                <a:cs typeface="Palatino Linotype"/>
                <a:sym typeface="Palatino Linotype"/>
              </a:rPr>
              <a:t>Resources:</a:t>
            </a:r>
            <a:r>
              <a:rPr lang="en-US" sz="2000">
                <a:solidFill>
                  <a:srgbClr val="002060"/>
                </a:solidFill>
                <a:latin typeface="Palatino Linotype"/>
                <a:ea typeface="Palatino Linotype"/>
                <a:cs typeface="Palatino Linotype"/>
                <a:sym typeface="Palatino Linotype"/>
              </a:rPr>
              <a:t> distributed list of local, statewide, and national resources (see QR code above)</a:t>
            </a:r>
            <a:endParaRPr sz="2000">
              <a:solidFill>
                <a:srgbClr val="002060"/>
              </a:solidFill>
              <a:latin typeface="Palatino Linotype"/>
              <a:ea typeface="Palatino Linotype"/>
              <a:cs typeface="Palatino Linotype"/>
              <a:sym typeface="Palatino Linotype"/>
            </a:endParaRPr>
          </a:p>
          <a:p>
            <a:pPr marL="0" lvl="0" indent="0" algn="l" rtl="0">
              <a:spcBef>
                <a:spcPts val="0"/>
              </a:spcBef>
              <a:spcAft>
                <a:spcPts val="0"/>
              </a:spcAft>
              <a:buNone/>
            </a:pPr>
            <a:endParaRPr>
              <a:solidFill>
                <a:srgbClr val="002060"/>
              </a:solidFill>
              <a:latin typeface="Calibri"/>
              <a:ea typeface="Calibri"/>
              <a:cs typeface="Calibri"/>
              <a:sym typeface="Calibri"/>
            </a:endParaRPr>
          </a:p>
        </p:txBody>
      </p:sp>
      <p:grpSp>
        <p:nvGrpSpPr>
          <p:cNvPr id="115" name="Google Shape;115;p13"/>
          <p:cNvGrpSpPr/>
          <p:nvPr/>
        </p:nvGrpSpPr>
        <p:grpSpPr>
          <a:xfrm>
            <a:off x="7938079" y="13572026"/>
            <a:ext cx="4606039" cy="2457285"/>
            <a:chOff x="8763471" y="14283333"/>
            <a:chExt cx="4609266" cy="1903986"/>
          </a:xfrm>
        </p:grpSpPr>
        <p:pic>
          <p:nvPicPr>
            <p:cNvPr id="116" name="Google Shape;116;p13"/>
            <p:cNvPicPr preferRelativeResize="0"/>
            <p:nvPr/>
          </p:nvPicPr>
          <p:blipFill>
            <a:blip r:embed="rId6">
              <a:alphaModFix/>
            </a:blip>
            <a:stretch>
              <a:fillRect/>
            </a:stretch>
          </p:blipFill>
          <p:spPr>
            <a:xfrm>
              <a:off x="8763471" y="14283333"/>
              <a:ext cx="4609266" cy="1903986"/>
            </a:xfrm>
            <a:prstGeom prst="rect">
              <a:avLst/>
            </a:prstGeom>
            <a:noFill/>
            <a:ln>
              <a:noFill/>
            </a:ln>
          </p:spPr>
        </p:pic>
        <p:sp>
          <p:nvSpPr>
            <p:cNvPr id="117" name="Google Shape;117;p13"/>
            <p:cNvSpPr/>
            <p:nvPr/>
          </p:nvSpPr>
          <p:spPr>
            <a:xfrm>
              <a:off x="9756207" y="15902549"/>
              <a:ext cx="1386080" cy="232143"/>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8" name="Google Shape;118;p13"/>
          <p:cNvPicPr preferRelativeResize="0"/>
          <p:nvPr/>
        </p:nvPicPr>
        <p:blipFill>
          <a:blip r:embed="rId7">
            <a:alphaModFix/>
          </a:blip>
          <a:stretch>
            <a:fillRect/>
          </a:stretch>
        </p:blipFill>
        <p:spPr>
          <a:xfrm>
            <a:off x="17650075" y="3771900"/>
            <a:ext cx="1349207" cy="1371600"/>
          </a:xfrm>
          <a:prstGeom prst="rect">
            <a:avLst/>
          </a:prstGeom>
          <a:noFill/>
          <a:ln>
            <a:noFill/>
          </a:ln>
        </p:spPr>
      </p:pic>
      <p:pic>
        <p:nvPicPr>
          <p:cNvPr id="119" name="Google Shape;119;p13"/>
          <p:cNvPicPr preferRelativeResize="0"/>
          <p:nvPr/>
        </p:nvPicPr>
        <p:blipFill>
          <a:blip r:embed="rId8">
            <a:alphaModFix/>
          </a:blip>
          <a:stretch>
            <a:fillRect/>
          </a:stretch>
        </p:blipFill>
        <p:spPr>
          <a:xfrm>
            <a:off x="17732650" y="12923513"/>
            <a:ext cx="1184050" cy="1189474"/>
          </a:xfrm>
          <a:prstGeom prst="rect">
            <a:avLst/>
          </a:prstGeom>
          <a:noFill/>
          <a:ln>
            <a:noFill/>
          </a:ln>
        </p:spPr>
      </p:pic>
      <p:pic>
        <p:nvPicPr>
          <p:cNvPr id="120" name="Google Shape;120;p13"/>
          <p:cNvPicPr preferRelativeResize="0"/>
          <p:nvPr/>
        </p:nvPicPr>
        <p:blipFill>
          <a:blip r:embed="rId9">
            <a:alphaModFix/>
          </a:blip>
          <a:stretch>
            <a:fillRect/>
          </a:stretch>
        </p:blipFill>
        <p:spPr>
          <a:xfrm>
            <a:off x="22533075" y="11676724"/>
            <a:ext cx="1631625" cy="1622528"/>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1186</Words>
  <Application>Microsoft Macintosh PowerPoint</Application>
  <PresentationFormat>Custom</PresentationFormat>
  <Paragraphs>81</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Palatino Linotype</vt: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Marissa Nazareno</cp:lastModifiedBy>
  <cp:revision>1</cp:revision>
  <dcterms:modified xsi:type="dcterms:W3CDTF">2019-04-17T04:15:51Z</dcterms:modified>
</cp:coreProperties>
</file>